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0" r:id="rId1"/>
  </p:sldMasterIdLst>
  <p:notesMasterIdLst>
    <p:notesMasterId r:id="rId26"/>
  </p:notesMasterIdLst>
  <p:handoutMasterIdLst>
    <p:handoutMasterId r:id="rId27"/>
  </p:handoutMasterIdLst>
  <p:sldIdLst>
    <p:sldId id="279" r:id="rId2"/>
    <p:sldId id="396" r:id="rId3"/>
    <p:sldId id="391" r:id="rId4"/>
    <p:sldId id="393" r:id="rId5"/>
    <p:sldId id="395" r:id="rId6"/>
    <p:sldId id="410" r:id="rId7"/>
    <p:sldId id="411" r:id="rId8"/>
    <p:sldId id="412" r:id="rId9"/>
    <p:sldId id="415" r:id="rId10"/>
    <p:sldId id="383" r:id="rId11"/>
    <p:sldId id="400" r:id="rId12"/>
    <p:sldId id="401" r:id="rId13"/>
    <p:sldId id="404" r:id="rId14"/>
    <p:sldId id="385" r:id="rId15"/>
    <p:sldId id="388" r:id="rId16"/>
    <p:sldId id="389" r:id="rId17"/>
    <p:sldId id="405" r:id="rId18"/>
    <p:sldId id="392" r:id="rId19"/>
    <p:sldId id="406" r:id="rId20"/>
    <p:sldId id="409" r:id="rId21"/>
    <p:sldId id="408" r:id="rId22"/>
    <p:sldId id="407" r:id="rId23"/>
    <p:sldId id="413" r:id="rId24"/>
    <p:sldId id="414" r:id="rId25"/>
  </p:sldIdLst>
  <p:sldSz cx="12192000" cy="6858000"/>
  <p:notesSz cx="6797675" cy="9926638"/>
  <p:defaultTextStyle>
    <a:defPPr>
      <a:defRPr lang="de-DE"/>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FD489"/>
    <a:srgbClr val="29474D"/>
    <a:srgbClr val="31565D"/>
    <a:srgbClr val="3B6871"/>
    <a:srgbClr val="2A4A3C"/>
    <a:srgbClr val="3E6E59"/>
    <a:srgbClr val="1E5C3D"/>
    <a:srgbClr val="41735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390" autoAdjust="0"/>
    <p:restoredTop sz="94660" autoAdjust="0"/>
  </p:normalViewPr>
  <p:slideViewPr>
    <p:cSldViewPr>
      <p:cViewPr varScale="1">
        <p:scale>
          <a:sx n="113" d="100"/>
          <a:sy n="113" d="100"/>
        </p:scale>
        <p:origin x="720" y="102"/>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2945659"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de-DE"/>
          </a:p>
        </p:txBody>
      </p:sp>
      <p:sp>
        <p:nvSpPr>
          <p:cNvPr id="15363" name="Rectangle 3"/>
          <p:cNvSpPr>
            <a:spLocks noGrp="1" noChangeArrowheads="1"/>
          </p:cNvSpPr>
          <p:nvPr>
            <p:ph type="dt" sz="quarter" idx="1"/>
          </p:nvPr>
        </p:nvSpPr>
        <p:spPr bwMode="auto">
          <a:xfrm>
            <a:off x="3852016" y="0"/>
            <a:ext cx="2945659"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de-DE"/>
          </a:p>
        </p:txBody>
      </p:sp>
      <p:sp>
        <p:nvSpPr>
          <p:cNvPr id="15364" name="Rectangle 4"/>
          <p:cNvSpPr>
            <a:spLocks noGrp="1" noChangeArrowheads="1"/>
          </p:cNvSpPr>
          <p:nvPr>
            <p:ph type="ftr" sz="quarter" idx="2"/>
          </p:nvPr>
        </p:nvSpPr>
        <p:spPr bwMode="auto">
          <a:xfrm>
            <a:off x="0" y="9430306"/>
            <a:ext cx="2945659"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de-DE"/>
          </a:p>
        </p:txBody>
      </p:sp>
      <p:sp>
        <p:nvSpPr>
          <p:cNvPr id="15365" name="Rectangle 5"/>
          <p:cNvSpPr>
            <a:spLocks noGrp="1" noChangeArrowheads="1"/>
          </p:cNvSpPr>
          <p:nvPr>
            <p:ph type="sldNum" sz="quarter" idx="3"/>
          </p:nvPr>
        </p:nvSpPr>
        <p:spPr bwMode="auto">
          <a:xfrm>
            <a:off x="3852016" y="9430306"/>
            <a:ext cx="2945659"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049CF14C-8DC3-4C53-A966-647428513005}" type="slidenum">
              <a:rPr lang="de-DE" altLang="de-DE"/>
              <a:pPr>
                <a:defRPr/>
              </a:pPr>
              <a:t>‹Nr.›</a:t>
            </a:fld>
            <a:endParaRPr lang="de-DE" altLang="de-DE"/>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4D327FE6-8134-4340-82AA-DE1673032942}" type="datetimeFigureOut">
              <a:rPr lang="de-DE" smtClean="0"/>
              <a:t>27.03.2026</a:t>
            </a:fld>
            <a:endParaRPr lang="de-DE"/>
          </a:p>
        </p:txBody>
      </p:sp>
      <p:sp>
        <p:nvSpPr>
          <p:cNvPr id="4" name="Folienbildplatzhalt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34AC6312-1441-4705-988C-08A9CA580074}" type="slidenum">
              <a:rPr lang="de-DE" smtClean="0"/>
              <a:t>‹Nr.›</a:t>
            </a:fld>
            <a:endParaRPr lang="de-DE"/>
          </a:p>
        </p:txBody>
      </p:sp>
    </p:spTree>
    <p:extLst>
      <p:ext uri="{BB962C8B-B14F-4D97-AF65-F5344CB8AC3E}">
        <p14:creationId xmlns:p14="http://schemas.microsoft.com/office/powerpoint/2010/main" val="26343363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a:t>Titelmasterformat durch Klicken bearbeiten</a:t>
            </a:r>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Formatvorlage des Untertitelmasters durch Klicken bearbeiten</a:t>
            </a:r>
          </a:p>
        </p:txBody>
      </p:sp>
      <p:sp>
        <p:nvSpPr>
          <p:cNvPr id="4" name="Datumsplatzhalter 3"/>
          <p:cNvSpPr>
            <a:spLocks noGrp="1"/>
          </p:cNvSpPr>
          <p:nvPr>
            <p:ph type="dt" sz="half" idx="10"/>
          </p:nvPr>
        </p:nvSpPr>
        <p:spPr/>
        <p:txBody>
          <a:bodyPr/>
          <a:lstStyle>
            <a:lvl1pPr>
              <a:defRPr/>
            </a:lvl1pPr>
          </a:lstStyle>
          <a:p>
            <a:pPr>
              <a:defRPr/>
            </a:pPr>
            <a:endParaRPr lang="de-DE"/>
          </a:p>
        </p:txBody>
      </p:sp>
      <p:sp>
        <p:nvSpPr>
          <p:cNvPr id="5" name="Fußzeilenplatzhalter 4"/>
          <p:cNvSpPr>
            <a:spLocks noGrp="1"/>
          </p:cNvSpPr>
          <p:nvPr>
            <p:ph type="ftr" sz="quarter" idx="11"/>
          </p:nvPr>
        </p:nvSpPr>
        <p:spPr/>
        <p:txBody>
          <a:bodyPr/>
          <a:lstStyle>
            <a:lvl1pPr>
              <a:defRPr/>
            </a:lvl1pPr>
          </a:lstStyle>
          <a:p>
            <a:pPr>
              <a:defRPr/>
            </a:pPr>
            <a:endParaRPr lang="de-DE"/>
          </a:p>
        </p:txBody>
      </p:sp>
      <p:sp>
        <p:nvSpPr>
          <p:cNvPr id="6" name="Foliennummernplatzhalter 5"/>
          <p:cNvSpPr>
            <a:spLocks noGrp="1"/>
          </p:cNvSpPr>
          <p:nvPr>
            <p:ph type="sldNum" sz="quarter" idx="12"/>
          </p:nvPr>
        </p:nvSpPr>
        <p:spPr/>
        <p:txBody>
          <a:bodyPr/>
          <a:lstStyle>
            <a:lvl1pPr>
              <a:defRPr/>
            </a:lvl1pPr>
          </a:lstStyle>
          <a:p>
            <a:pPr>
              <a:defRPr/>
            </a:pPr>
            <a:fld id="{511A7DCD-AAAD-4F52-917D-6ED84D495BB4}" type="slidenum">
              <a:rPr lang="de-DE" altLang="de-DE"/>
              <a:pPr>
                <a:defRPr/>
              </a:pPr>
              <a:t>‹Nr.›</a:t>
            </a:fld>
            <a:endParaRPr lang="de-DE" altLang="de-DE"/>
          </a:p>
        </p:txBody>
      </p:sp>
    </p:spTree>
    <p:extLst>
      <p:ext uri="{BB962C8B-B14F-4D97-AF65-F5344CB8AC3E}">
        <p14:creationId xmlns:p14="http://schemas.microsoft.com/office/powerpoint/2010/main" val="3556720702"/>
      </p:ext>
    </p:extLst>
  </p:cSld>
  <p:clrMapOvr>
    <a:masterClrMapping/>
  </p:clrMapOvr>
  <p:transition spd="med">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lvl1pPr>
              <a:defRPr/>
            </a:lvl1pPr>
          </a:lstStyle>
          <a:p>
            <a:pPr>
              <a:defRPr/>
            </a:pPr>
            <a:endParaRPr lang="de-DE"/>
          </a:p>
        </p:txBody>
      </p:sp>
      <p:sp>
        <p:nvSpPr>
          <p:cNvPr id="5" name="Fußzeilenplatzhalter 4"/>
          <p:cNvSpPr>
            <a:spLocks noGrp="1"/>
          </p:cNvSpPr>
          <p:nvPr>
            <p:ph type="ftr" sz="quarter" idx="11"/>
          </p:nvPr>
        </p:nvSpPr>
        <p:spPr/>
        <p:txBody>
          <a:bodyPr/>
          <a:lstStyle>
            <a:lvl1pPr>
              <a:defRPr/>
            </a:lvl1pPr>
          </a:lstStyle>
          <a:p>
            <a:pPr>
              <a:defRPr/>
            </a:pPr>
            <a:endParaRPr lang="de-DE"/>
          </a:p>
        </p:txBody>
      </p:sp>
      <p:sp>
        <p:nvSpPr>
          <p:cNvPr id="6" name="Foliennummernplatzhalter 5"/>
          <p:cNvSpPr>
            <a:spLocks noGrp="1"/>
          </p:cNvSpPr>
          <p:nvPr>
            <p:ph type="sldNum" sz="quarter" idx="12"/>
          </p:nvPr>
        </p:nvSpPr>
        <p:spPr/>
        <p:txBody>
          <a:bodyPr/>
          <a:lstStyle>
            <a:lvl1pPr>
              <a:defRPr/>
            </a:lvl1pPr>
          </a:lstStyle>
          <a:p>
            <a:pPr>
              <a:defRPr/>
            </a:pPr>
            <a:fld id="{CB44A4E1-1091-4E25-A361-795AF00DAEF2}" type="slidenum">
              <a:rPr lang="de-DE" altLang="de-DE"/>
              <a:pPr>
                <a:defRPr/>
              </a:pPr>
              <a:t>‹Nr.›</a:t>
            </a:fld>
            <a:endParaRPr lang="de-DE" altLang="de-DE"/>
          </a:p>
        </p:txBody>
      </p:sp>
    </p:spTree>
    <p:extLst>
      <p:ext uri="{BB962C8B-B14F-4D97-AF65-F5344CB8AC3E}">
        <p14:creationId xmlns:p14="http://schemas.microsoft.com/office/powerpoint/2010/main" val="888844515"/>
      </p:ext>
    </p:extLst>
  </p:cSld>
  <p:clrMapOvr>
    <a:masterClrMapping/>
  </p:clrMapOvr>
  <p:transition spd="med">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lvl1pPr>
              <a:defRPr/>
            </a:lvl1pPr>
          </a:lstStyle>
          <a:p>
            <a:pPr>
              <a:defRPr/>
            </a:pPr>
            <a:endParaRPr lang="de-DE"/>
          </a:p>
        </p:txBody>
      </p:sp>
      <p:sp>
        <p:nvSpPr>
          <p:cNvPr id="5" name="Fußzeilenplatzhalter 4"/>
          <p:cNvSpPr>
            <a:spLocks noGrp="1"/>
          </p:cNvSpPr>
          <p:nvPr>
            <p:ph type="ftr" sz="quarter" idx="11"/>
          </p:nvPr>
        </p:nvSpPr>
        <p:spPr/>
        <p:txBody>
          <a:bodyPr/>
          <a:lstStyle>
            <a:lvl1pPr>
              <a:defRPr/>
            </a:lvl1pPr>
          </a:lstStyle>
          <a:p>
            <a:pPr>
              <a:defRPr/>
            </a:pPr>
            <a:endParaRPr lang="de-DE"/>
          </a:p>
        </p:txBody>
      </p:sp>
      <p:sp>
        <p:nvSpPr>
          <p:cNvPr id="6" name="Foliennummernplatzhalter 5"/>
          <p:cNvSpPr>
            <a:spLocks noGrp="1"/>
          </p:cNvSpPr>
          <p:nvPr>
            <p:ph type="sldNum" sz="quarter" idx="12"/>
          </p:nvPr>
        </p:nvSpPr>
        <p:spPr/>
        <p:txBody>
          <a:bodyPr/>
          <a:lstStyle>
            <a:lvl1pPr>
              <a:defRPr/>
            </a:lvl1pPr>
          </a:lstStyle>
          <a:p>
            <a:pPr>
              <a:defRPr/>
            </a:pPr>
            <a:fld id="{6DFCFC84-5012-400D-B32B-06A881B36481}" type="slidenum">
              <a:rPr lang="de-DE" altLang="de-DE"/>
              <a:pPr>
                <a:defRPr/>
              </a:pPr>
              <a:t>‹Nr.›</a:t>
            </a:fld>
            <a:endParaRPr lang="de-DE" altLang="de-DE"/>
          </a:p>
        </p:txBody>
      </p:sp>
    </p:spTree>
    <p:extLst>
      <p:ext uri="{BB962C8B-B14F-4D97-AF65-F5344CB8AC3E}">
        <p14:creationId xmlns:p14="http://schemas.microsoft.com/office/powerpoint/2010/main" val="2372827033"/>
      </p:ext>
    </p:extLst>
  </p:cSld>
  <p:clrMapOvr>
    <a:masterClrMapping/>
  </p:clrMapOvr>
  <p:transition spd="med">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OverObj">
  <p:cSld name="Titel und Text über Inhalt">
    <p:spTree>
      <p:nvGrpSpPr>
        <p:cNvPr id="1" name=""/>
        <p:cNvGrpSpPr/>
        <p:nvPr/>
      </p:nvGrpSpPr>
      <p:grpSpPr>
        <a:xfrm>
          <a:off x="0" y="0"/>
          <a:ext cx="0" cy="0"/>
          <a:chOff x="0" y="0"/>
          <a:chExt cx="0" cy="0"/>
        </a:xfrm>
      </p:grpSpPr>
      <p:sp>
        <p:nvSpPr>
          <p:cNvPr id="2" name="Titel 1"/>
          <p:cNvSpPr>
            <a:spLocks noGrp="1"/>
          </p:cNvSpPr>
          <p:nvPr>
            <p:ph type="title"/>
          </p:nvPr>
        </p:nvSpPr>
        <p:spPr>
          <a:xfrm>
            <a:off x="1828800" y="609600"/>
            <a:ext cx="9838267" cy="1143000"/>
          </a:xfrm>
        </p:spPr>
        <p:txBody>
          <a:bodyPr/>
          <a:lstStyle/>
          <a:p>
            <a:r>
              <a:rPr lang="en-US"/>
              <a:t>Titelmasterformat durch Klicken bearbeiten</a:t>
            </a:r>
            <a:endParaRPr lang="de-DE"/>
          </a:p>
        </p:txBody>
      </p:sp>
      <p:sp>
        <p:nvSpPr>
          <p:cNvPr id="3" name="Textplatzhalter 2"/>
          <p:cNvSpPr>
            <a:spLocks noGrp="1"/>
          </p:cNvSpPr>
          <p:nvPr>
            <p:ph type="body" sz="half" idx="1"/>
          </p:nvPr>
        </p:nvSpPr>
        <p:spPr>
          <a:xfrm>
            <a:off x="1079500" y="2214564"/>
            <a:ext cx="10610851" cy="1863725"/>
          </a:xfrm>
        </p:spPr>
        <p:txBody>
          <a:body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Inhaltsplatzhalter 3"/>
          <p:cNvSpPr>
            <a:spLocks noGrp="1"/>
          </p:cNvSpPr>
          <p:nvPr>
            <p:ph sz="half" idx="2"/>
          </p:nvPr>
        </p:nvSpPr>
        <p:spPr>
          <a:xfrm>
            <a:off x="1079500" y="4230688"/>
            <a:ext cx="10610851" cy="1865312"/>
          </a:xfrm>
        </p:spPr>
        <p:txBody>
          <a:body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5" name="Rectangle 108"/>
          <p:cNvSpPr>
            <a:spLocks noGrp="1" noChangeArrowheads="1"/>
          </p:cNvSpPr>
          <p:nvPr>
            <p:ph type="dt" sz="half" idx="10"/>
          </p:nvPr>
        </p:nvSpPr>
        <p:spPr>
          <a:ln/>
        </p:spPr>
        <p:txBody>
          <a:bodyPr/>
          <a:lstStyle>
            <a:lvl1pPr>
              <a:defRPr/>
            </a:lvl1pPr>
          </a:lstStyle>
          <a:p>
            <a:pPr>
              <a:defRPr/>
            </a:pPr>
            <a:endParaRPr lang="de-DE"/>
          </a:p>
        </p:txBody>
      </p:sp>
      <p:sp>
        <p:nvSpPr>
          <p:cNvPr id="6" name="Rectangle 109"/>
          <p:cNvSpPr>
            <a:spLocks noGrp="1" noChangeArrowheads="1"/>
          </p:cNvSpPr>
          <p:nvPr>
            <p:ph type="ftr" sz="quarter" idx="11"/>
          </p:nvPr>
        </p:nvSpPr>
        <p:spPr>
          <a:ln/>
        </p:spPr>
        <p:txBody>
          <a:bodyPr/>
          <a:lstStyle>
            <a:lvl1pPr>
              <a:defRPr/>
            </a:lvl1pPr>
          </a:lstStyle>
          <a:p>
            <a:pPr>
              <a:defRPr/>
            </a:pPr>
            <a:endParaRPr lang="de-DE"/>
          </a:p>
        </p:txBody>
      </p:sp>
      <p:sp>
        <p:nvSpPr>
          <p:cNvPr id="7" name="Rectangle 110"/>
          <p:cNvSpPr>
            <a:spLocks noGrp="1" noChangeArrowheads="1"/>
          </p:cNvSpPr>
          <p:nvPr>
            <p:ph type="sldNum" sz="quarter" idx="12"/>
          </p:nvPr>
        </p:nvSpPr>
        <p:spPr>
          <a:ln/>
        </p:spPr>
        <p:txBody>
          <a:bodyPr/>
          <a:lstStyle>
            <a:lvl1pPr>
              <a:defRPr/>
            </a:lvl1pPr>
          </a:lstStyle>
          <a:p>
            <a:pPr>
              <a:defRPr/>
            </a:pPr>
            <a:fld id="{624BCA5E-3B02-4F40-A1B0-5E456E31E89F}" type="slidenum">
              <a:rPr lang="de-DE"/>
              <a:pPr>
                <a:defRPr/>
              </a:pPr>
              <a:t>‹Nr.›</a:t>
            </a:fld>
            <a:endParaRPr lang="de-DE"/>
          </a:p>
        </p:txBody>
      </p:sp>
    </p:spTree>
    <p:extLst>
      <p:ext uri="{BB962C8B-B14F-4D97-AF65-F5344CB8AC3E}">
        <p14:creationId xmlns:p14="http://schemas.microsoft.com/office/powerpoint/2010/main" val="28618572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solidFill>
                  <a:schemeClr val="bg1"/>
                </a:solidFill>
              </a:defRPr>
            </a:lvl1pPr>
          </a:lstStyle>
          <a:p>
            <a:r>
              <a:rPr lang="de-DE" dirty="0"/>
              <a:t>Titelmasterformat durch Klicken bearbeiten</a:t>
            </a:r>
          </a:p>
        </p:txBody>
      </p:sp>
      <p:sp>
        <p:nvSpPr>
          <p:cNvPr id="3" name="Inhaltsplatzhalter 2"/>
          <p:cNvSpPr>
            <a:spLocks noGrp="1"/>
          </p:cNvSpPr>
          <p:nvPr>
            <p:ph idx="1"/>
          </p:nvPr>
        </p:nvSpPr>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4" name="Datumsplatzhalter 3"/>
          <p:cNvSpPr>
            <a:spLocks noGrp="1"/>
          </p:cNvSpPr>
          <p:nvPr>
            <p:ph type="dt" sz="half" idx="10"/>
          </p:nvPr>
        </p:nvSpPr>
        <p:spPr/>
        <p:txBody>
          <a:bodyPr/>
          <a:lstStyle>
            <a:lvl1pPr>
              <a:defRPr/>
            </a:lvl1pPr>
          </a:lstStyle>
          <a:p>
            <a:pPr>
              <a:defRPr/>
            </a:pPr>
            <a:endParaRPr lang="de-DE"/>
          </a:p>
        </p:txBody>
      </p:sp>
      <p:sp>
        <p:nvSpPr>
          <p:cNvPr id="5" name="Fußzeilenplatzhalter 4"/>
          <p:cNvSpPr>
            <a:spLocks noGrp="1"/>
          </p:cNvSpPr>
          <p:nvPr>
            <p:ph type="ftr" sz="quarter" idx="11"/>
          </p:nvPr>
        </p:nvSpPr>
        <p:spPr/>
        <p:txBody>
          <a:bodyPr/>
          <a:lstStyle>
            <a:lvl1pPr>
              <a:defRPr/>
            </a:lvl1pPr>
          </a:lstStyle>
          <a:p>
            <a:pPr>
              <a:defRPr/>
            </a:pPr>
            <a:endParaRPr lang="de-DE"/>
          </a:p>
        </p:txBody>
      </p:sp>
      <p:sp>
        <p:nvSpPr>
          <p:cNvPr id="6" name="Foliennummernplatzhalter 5"/>
          <p:cNvSpPr>
            <a:spLocks noGrp="1"/>
          </p:cNvSpPr>
          <p:nvPr>
            <p:ph type="sldNum" sz="quarter" idx="12"/>
          </p:nvPr>
        </p:nvSpPr>
        <p:spPr/>
        <p:txBody>
          <a:bodyPr/>
          <a:lstStyle>
            <a:lvl1pPr>
              <a:defRPr/>
            </a:lvl1pPr>
          </a:lstStyle>
          <a:p>
            <a:pPr>
              <a:defRPr/>
            </a:pPr>
            <a:fld id="{F98DA9EF-8176-4095-BDC5-45BB69E418F8}" type="slidenum">
              <a:rPr lang="de-DE" altLang="de-DE"/>
              <a:pPr>
                <a:defRPr/>
              </a:pPr>
              <a:t>‹Nr.›</a:t>
            </a:fld>
            <a:endParaRPr lang="de-DE" altLang="de-DE"/>
          </a:p>
        </p:txBody>
      </p:sp>
    </p:spTree>
    <p:extLst>
      <p:ext uri="{BB962C8B-B14F-4D97-AF65-F5344CB8AC3E}">
        <p14:creationId xmlns:p14="http://schemas.microsoft.com/office/powerpoint/2010/main" val="419901720"/>
      </p:ext>
    </p:extLst>
  </p:cSld>
  <p:clrMapOvr>
    <a:masterClrMapping/>
  </p:clrMapOvr>
  <p:transition spd="med">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solidFill>
                  <a:schemeClr val="bg1"/>
                </a:solidFill>
              </a:defRPr>
            </a:lvl1pPr>
          </a:lstStyle>
          <a:p>
            <a:r>
              <a:rPr lang="de-DE" dirty="0"/>
              <a:t>Titelmasterformat durch Klicken bearbeiten</a:t>
            </a:r>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dirty="0"/>
              <a:t>Textmasterformat bearbeiten</a:t>
            </a:r>
          </a:p>
        </p:txBody>
      </p:sp>
      <p:sp>
        <p:nvSpPr>
          <p:cNvPr id="4" name="Datumsplatzhalter 3"/>
          <p:cNvSpPr>
            <a:spLocks noGrp="1"/>
          </p:cNvSpPr>
          <p:nvPr>
            <p:ph type="dt" sz="half" idx="10"/>
          </p:nvPr>
        </p:nvSpPr>
        <p:spPr/>
        <p:txBody>
          <a:bodyPr/>
          <a:lstStyle>
            <a:lvl1pPr>
              <a:defRPr/>
            </a:lvl1pPr>
          </a:lstStyle>
          <a:p>
            <a:pPr>
              <a:defRPr/>
            </a:pPr>
            <a:endParaRPr lang="de-DE"/>
          </a:p>
        </p:txBody>
      </p:sp>
      <p:sp>
        <p:nvSpPr>
          <p:cNvPr id="5" name="Fußzeilenplatzhalter 4"/>
          <p:cNvSpPr>
            <a:spLocks noGrp="1"/>
          </p:cNvSpPr>
          <p:nvPr>
            <p:ph type="ftr" sz="quarter" idx="11"/>
          </p:nvPr>
        </p:nvSpPr>
        <p:spPr/>
        <p:txBody>
          <a:bodyPr/>
          <a:lstStyle>
            <a:lvl1pPr>
              <a:defRPr/>
            </a:lvl1pPr>
          </a:lstStyle>
          <a:p>
            <a:pPr>
              <a:defRPr/>
            </a:pPr>
            <a:endParaRPr lang="de-DE"/>
          </a:p>
        </p:txBody>
      </p:sp>
      <p:sp>
        <p:nvSpPr>
          <p:cNvPr id="6" name="Foliennummernplatzhalter 5"/>
          <p:cNvSpPr>
            <a:spLocks noGrp="1"/>
          </p:cNvSpPr>
          <p:nvPr>
            <p:ph type="sldNum" sz="quarter" idx="12"/>
          </p:nvPr>
        </p:nvSpPr>
        <p:spPr/>
        <p:txBody>
          <a:bodyPr/>
          <a:lstStyle>
            <a:lvl1pPr>
              <a:defRPr/>
            </a:lvl1pPr>
          </a:lstStyle>
          <a:p>
            <a:pPr>
              <a:defRPr/>
            </a:pPr>
            <a:fld id="{3A62F3C1-3071-46CF-BF15-01757082B974}" type="slidenum">
              <a:rPr lang="de-DE" altLang="de-DE"/>
              <a:pPr>
                <a:defRPr/>
              </a:pPr>
              <a:t>‹Nr.›</a:t>
            </a:fld>
            <a:endParaRPr lang="de-DE" altLang="de-DE"/>
          </a:p>
        </p:txBody>
      </p:sp>
    </p:spTree>
    <p:extLst>
      <p:ext uri="{BB962C8B-B14F-4D97-AF65-F5344CB8AC3E}">
        <p14:creationId xmlns:p14="http://schemas.microsoft.com/office/powerpoint/2010/main" val="674517609"/>
      </p:ext>
    </p:extLst>
  </p:cSld>
  <p:clrMapOvr>
    <a:masterClrMapping/>
  </p:clrMapOvr>
  <p:transition spd="med">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838200" y="1825625"/>
            <a:ext cx="5181600" cy="435133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6172200" y="1825625"/>
            <a:ext cx="5181600" cy="435133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3"/>
          <p:cNvSpPr>
            <a:spLocks noGrp="1"/>
          </p:cNvSpPr>
          <p:nvPr>
            <p:ph type="dt" sz="half" idx="10"/>
          </p:nvPr>
        </p:nvSpPr>
        <p:spPr/>
        <p:txBody>
          <a:bodyPr/>
          <a:lstStyle>
            <a:lvl1pPr>
              <a:defRPr/>
            </a:lvl1pPr>
          </a:lstStyle>
          <a:p>
            <a:pPr>
              <a:defRPr/>
            </a:pPr>
            <a:endParaRPr lang="de-DE"/>
          </a:p>
        </p:txBody>
      </p:sp>
      <p:sp>
        <p:nvSpPr>
          <p:cNvPr id="6" name="Fußzeilenplatzhalter 4"/>
          <p:cNvSpPr>
            <a:spLocks noGrp="1"/>
          </p:cNvSpPr>
          <p:nvPr>
            <p:ph type="ftr" sz="quarter" idx="11"/>
          </p:nvPr>
        </p:nvSpPr>
        <p:spPr/>
        <p:txBody>
          <a:bodyPr/>
          <a:lstStyle>
            <a:lvl1pPr>
              <a:defRPr/>
            </a:lvl1pPr>
          </a:lstStyle>
          <a:p>
            <a:pPr>
              <a:defRPr/>
            </a:pPr>
            <a:endParaRPr lang="de-DE"/>
          </a:p>
        </p:txBody>
      </p:sp>
      <p:sp>
        <p:nvSpPr>
          <p:cNvPr id="7" name="Foliennummernplatzhalter 5"/>
          <p:cNvSpPr>
            <a:spLocks noGrp="1"/>
          </p:cNvSpPr>
          <p:nvPr>
            <p:ph type="sldNum" sz="quarter" idx="12"/>
          </p:nvPr>
        </p:nvSpPr>
        <p:spPr/>
        <p:txBody>
          <a:bodyPr/>
          <a:lstStyle>
            <a:lvl1pPr>
              <a:defRPr/>
            </a:lvl1pPr>
          </a:lstStyle>
          <a:p>
            <a:pPr>
              <a:defRPr/>
            </a:pPr>
            <a:fld id="{76F3C46B-A5BC-41E6-A391-1E5C518078D1}" type="slidenum">
              <a:rPr lang="de-DE" altLang="de-DE"/>
              <a:pPr>
                <a:defRPr/>
              </a:pPr>
              <a:t>‹Nr.›</a:t>
            </a:fld>
            <a:endParaRPr lang="de-DE" altLang="de-DE"/>
          </a:p>
        </p:txBody>
      </p:sp>
    </p:spTree>
    <p:extLst>
      <p:ext uri="{BB962C8B-B14F-4D97-AF65-F5344CB8AC3E}">
        <p14:creationId xmlns:p14="http://schemas.microsoft.com/office/powerpoint/2010/main" val="3014456766"/>
      </p:ext>
    </p:extLst>
  </p:cSld>
  <p:clrMapOvr>
    <a:masterClrMapping/>
  </p:clrMapOvr>
  <p:transition spd="med">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a:t>Titelmasterformat durch Klicken bearbeiten</a:t>
            </a:r>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839788" y="2505075"/>
            <a:ext cx="5157787" cy="368458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3"/>
          <p:cNvSpPr>
            <a:spLocks noGrp="1"/>
          </p:cNvSpPr>
          <p:nvPr>
            <p:ph type="dt" sz="half" idx="10"/>
          </p:nvPr>
        </p:nvSpPr>
        <p:spPr/>
        <p:txBody>
          <a:bodyPr/>
          <a:lstStyle>
            <a:lvl1pPr>
              <a:defRPr/>
            </a:lvl1pPr>
          </a:lstStyle>
          <a:p>
            <a:pPr>
              <a:defRPr/>
            </a:pPr>
            <a:endParaRPr lang="de-DE"/>
          </a:p>
        </p:txBody>
      </p:sp>
      <p:sp>
        <p:nvSpPr>
          <p:cNvPr id="8" name="Fußzeilenplatzhalter 4"/>
          <p:cNvSpPr>
            <a:spLocks noGrp="1"/>
          </p:cNvSpPr>
          <p:nvPr>
            <p:ph type="ftr" sz="quarter" idx="11"/>
          </p:nvPr>
        </p:nvSpPr>
        <p:spPr/>
        <p:txBody>
          <a:bodyPr/>
          <a:lstStyle>
            <a:lvl1pPr>
              <a:defRPr/>
            </a:lvl1pPr>
          </a:lstStyle>
          <a:p>
            <a:pPr>
              <a:defRPr/>
            </a:pPr>
            <a:endParaRPr lang="de-DE"/>
          </a:p>
        </p:txBody>
      </p:sp>
      <p:sp>
        <p:nvSpPr>
          <p:cNvPr id="9" name="Foliennummernplatzhalter 5"/>
          <p:cNvSpPr>
            <a:spLocks noGrp="1"/>
          </p:cNvSpPr>
          <p:nvPr>
            <p:ph type="sldNum" sz="quarter" idx="12"/>
          </p:nvPr>
        </p:nvSpPr>
        <p:spPr/>
        <p:txBody>
          <a:bodyPr/>
          <a:lstStyle>
            <a:lvl1pPr>
              <a:defRPr/>
            </a:lvl1pPr>
          </a:lstStyle>
          <a:p>
            <a:pPr>
              <a:defRPr/>
            </a:pPr>
            <a:fld id="{C2EE29F2-E700-4D28-BF4B-5952D400EAAD}" type="slidenum">
              <a:rPr lang="de-DE" altLang="de-DE"/>
              <a:pPr>
                <a:defRPr/>
              </a:pPr>
              <a:t>‹Nr.›</a:t>
            </a:fld>
            <a:endParaRPr lang="de-DE" altLang="de-DE"/>
          </a:p>
        </p:txBody>
      </p:sp>
    </p:spTree>
    <p:extLst>
      <p:ext uri="{BB962C8B-B14F-4D97-AF65-F5344CB8AC3E}">
        <p14:creationId xmlns:p14="http://schemas.microsoft.com/office/powerpoint/2010/main" val="386453039"/>
      </p:ext>
    </p:extLst>
  </p:cSld>
  <p:clrMapOvr>
    <a:masterClrMapping/>
  </p:clrMapOvr>
  <p:transition spd="med">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Datumsplatzhalter 3"/>
          <p:cNvSpPr>
            <a:spLocks noGrp="1"/>
          </p:cNvSpPr>
          <p:nvPr>
            <p:ph type="dt" sz="half" idx="10"/>
          </p:nvPr>
        </p:nvSpPr>
        <p:spPr/>
        <p:txBody>
          <a:bodyPr/>
          <a:lstStyle>
            <a:lvl1pPr>
              <a:defRPr/>
            </a:lvl1pPr>
          </a:lstStyle>
          <a:p>
            <a:pPr>
              <a:defRPr/>
            </a:pPr>
            <a:endParaRPr lang="de-DE"/>
          </a:p>
        </p:txBody>
      </p:sp>
      <p:sp>
        <p:nvSpPr>
          <p:cNvPr id="4" name="Fußzeilenplatzhalter 4"/>
          <p:cNvSpPr>
            <a:spLocks noGrp="1"/>
          </p:cNvSpPr>
          <p:nvPr>
            <p:ph type="ftr" sz="quarter" idx="11"/>
          </p:nvPr>
        </p:nvSpPr>
        <p:spPr/>
        <p:txBody>
          <a:bodyPr/>
          <a:lstStyle>
            <a:lvl1pPr>
              <a:defRPr/>
            </a:lvl1pPr>
          </a:lstStyle>
          <a:p>
            <a:pPr>
              <a:defRPr/>
            </a:pPr>
            <a:endParaRPr lang="de-DE"/>
          </a:p>
        </p:txBody>
      </p:sp>
      <p:sp>
        <p:nvSpPr>
          <p:cNvPr id="5" name="Foliennummernplatzhalter 5"/>
          <p:cNvSpPr>
            <a:spLocks noGrp="1"/>
          </p:cNvSpPr>
          <p:nvPr>
            <p:ph type="sldNum" sz="quarter" idx="12"/>
          </p:nvPr>
        </p:nvSpPr>
        <p:spPr/>
        <p:txBody>
          <a:bodyPr/>
          <a:lstStyle>
            <a:lvl1pPr>
              <a:defRPr/>
            </a:lvl1pPr>
          </a:lstStyle>
          <a:p>
            <a:pPr>
              <a:defRPr/>
            </a:pPr>
            <a:fld id="{A37C21E3-C841-40A4-AB2C-FF6BAB2104BD}" type="slidenum">
              <a:rPr lang="de-DE" altLang="de-DE"/>
              <a:pPr>
                <a:defRPr/>
              </a:pPr>
              <a:t>‹Nr.›</a:t>
            </a:fld>
            <a:endParaRPr lang="de-DE" altLang="de-DE"/>
          </a:p>
        </p:txBody>
      </p:sp>
    </p:spTree>
    <p:extLst>
      <p:ext uri="{BB962C8B-B14F-4D97-AF65-F5344CB8AC3E}">
        <p14:creationId xmlns:p14="http://schemas.microsoft.com/office/powerpoint/2010/main" val="1055274753"/>
      </p:ext>
    </p:extLst>
  </p:cSld>
  <p:clrMapOvr>
    <a:masterClrMapping/>
  </p:clrMapOvr>
  <p:transition spd="med">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3"/>
          <p:cNvSpPr>
            <a:spLocks noGrp="1"/>
          </p:cNvSpPr>
          <p:nvPr>
            <p:ph type="dt" sz="half" idx="10"/>
          </p:nvPr>
        </p:nvSpPr>
        <p:spPr/>
        <p:txBody>
          <a:bodyPr/>
          <a:lstStyle>
            <a:lvl1pPr>
              <a:defRPr/>
            </a:lvl1pPr>
          </a:lstStyle>
          <a:p>
            <a:pPr>
              <a:defRPr/>
            </a:pPr>
            <a:endParaRPr lang="de-DE"/>
          </a:p>
        </p:txBody>
      </p:sp>
      <p:sp>
        <p:nvSpPr>
          <p:cNvPr id="3" name="Fußzeilenplatzhalter 4"/>
          <p:cNvSpPr>
            <a:spLocks noGrp="1"/>
          </p:cNvSpPr>
          <p:nvPr>
            <p:ph type="ftr" sz="quarter" idx="11"/>
          </p:nvPr>
        </p:nvSpPr>
        <p:spPr/>
        <p:txBody>
          <a:bodyPr/>
          <a:lstStyle>
            <a:lvl1pPr>
              <a:defRPr/>
            </a:lvl1pPr>
          </a:lstStyle>
          <a:p>
            <a:pPr>
              <a:defRPr/>
            </a:pPr>
            <a:endParaRPr lang="de-DE"/>
          </a:p>
        </p:txBody>
      </p:sp>
      <p:sp>
        <p:nvSpPr>
          <p:cNvPr id="4" name="Foliennummernplatzhalter 5"/>
          <p:cNvSpPr>
            <a:spLocks noGrp="1"/>
          </p:cNvSpPr>
          <p:nvPr>
            <p:ph type="sldNum" sz="quarter" idx="12"/>
          </p:nvPr>
        </p:nvSpPr>
        <p:spPr/>
        <p:txBody>
          <a:bodyPr/>
          <a:lstStyle>
            <a:lvl1pPr>
              <a:defRPr/>
            </a:lvl1pPr>
          </a:lstStyle>
          <a:p>
            <a:pPr>
              <a:defRPr/>
            </a:pPr>
            <a:fld id="{88B63C5E-39C2-401F-A52F-BE4B54A71F10}" type="slidenum">
              <a:rPr lang="de-DE" altLang="de-DE"/>
              <a:pPr>
                <a:defRPr/>
              </a:pPr>
              <a:t>‹Nr.›</a:t>
            </a:fld>
            <a:endParaRPr lang="de-DE" altLang="de-DE"/>
          </a:p>
        </p:txBody>
      </p:sp>
    </p:spTree>
    <p:extLst>
      <p:ext uri="{BB962C8B-B14F-4D97-AF65-F5344CB8AC3E}">
        <p14:creationId xmlns:p14="http://schemas.microsoft.com/office/powerpoint/2010/main" val="668673815"/>
      </p:ext>
    </p:extLst>
  </p:cSld>
  <p:clrMapOvr>
    <a:masterClrMapping/>
  </p:clrMapOvr>
  <p:transition spd="med">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Textmasterformat bearbeiten</a:t>
            </a:r>
          </a:p>
        </p:txBody>
      </p:sp>
      <p:sp>
        <p:nvSpPr>
          <p:cNvPr id="5" name="Datumsplatzhalter 3"/>
          <p:cNvSpPr>
            <a:spLocks noGrp="1"/>
          </p:cNvSpPr>
          <p:nvPr>
            <p:ph type="dt" sz="half" idx="10"/>
          </p:nvPr>
        </p:nvSpPr>
        <p:spPr/>
        <p:txBody>
          <a:bodyPr/>
          <a:lstStyle>
            <a:lvl1pPr>
              <a:defRPr/>
            </a:lvl1pPr>
          </a:lstStyle>
          <a:p>
            <a:pPr>
              <a:defRPr/>
            </a:pPr>
            <a:endParaRPr lang="de-DE"/>
          </a:p>
        </p:txBody>
      </p:sp>
      <p:sp>
        <p:nvSpPr>
          <p:cNvPr id="6" name="Fußzeilenplatzhalter 4"/>
          <p:cNvSpPr>
            <a:spLocks noGrp="1"/>
          </p:cNvSpPr>
          <p:nvPr>
            <p:ph type="ftr" sz="quarter" idx="11"/>
          </p:nvPr>
        </p:nvSpPr>
        <p:spPr/>
        <p:txBody>
          <a:bodyPr/>
          <a:lstStyle>
            <a:lvl1pPr>
              <a:defRPr/>
            </a:lvl1pPr>
          </a:lstStyle>
          <a:p>
            <a:pPr>
              <a:defRPr/>
            </a:pPr>
            <a:endParaRPr lang="de-DE"/>
          </a:p>
        </p:txBody>
      </p:sp>
      <p:sp>
        <p:nvSpPr>
          <p:cNvPr id="7" name="Foliennummernplatzhalter 5"/>
          <p:cNvSpPr>
            <a:spLocks noGrp="1"/>
          </p:cNvSpPr>
          <p:nvPr>
            <p:ph type="sldNum" sz="quarter" idx="12"/>
          </p:nvPr>
        </p:nvSpPr>
        <p:spPr/>
        <p:txBody>
          <a:bodyPr/>
          <a:lstStyle>
            <a:lvl1pPr>
              <a:defRPr/>
            </a:lvl1pPr>
          </a:lstStyle>
          <a:p>
            <a:pPr>
              <a:defRPr/>
            </a:pPr>
            <a:fld id="{7F174ADD-B054-4CBF-86AD-E92E8AB91EA6}" type="slidenum">
              <a:rPr lang="de-DE" altLang="de-DE"/>
              <a:pPr>
                <a:defRPr/>
              </a:pPr>
              <a:t>‹Nr.›</a:t>
            </a:fld>
            <a:endParaRPr lang="de-DE" altLang="de-DE"/>
          </a:p>
        </p:txBody>
      </p:sp>
    </p:spTree>
    <p:extLst>
      <p:ext uri="{BB962C8B-B14F-4D97-AF65-F5344CB8AC3E}">
        <p14:creationId xmlns:p14="http://schemas.microsoft.com/office/powerpoint/2010/main" val="2183318569"/>
      </p:ext>
    </p:extLst>
  </p:cSld>
  <p:clrMapOvr>
    <a:masterClrMapping/>
  </p:clrMapOvr>
  <p:transition spd="med">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p>
        </p:txBody>
      </p:sp>
      <p:sp>
        <p:nvSpPr>
          <p:cNvPr id="3" name="Bildplatzhalter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Textmasterformat bearbeiten</a:t>
            </a:r>
          </a:p>
        </p:txBody>
      </p:sp>
      <p:sp>
        <p:nvSpPr>
          <p:cNvPr id="5" name="Datumsplatzhalter 3"/>
          <p:cNvSpPr>
            <a:spLocks noGrp="1"/>
          </p:cNvSpPr>
          <p:nvPr>
            <p:ph type="dt" sz="half" idx="10"/>
          </p:nvPr>
        </p:nvSpPr>
        <p:spPr/>
        <p:txBody>
          <a:bodyPr/>
          <a:lstStyle>
            <a:lvl1pPr>
              <a:defRPr/>
            </a:lvl1pPr>
          </a:lstStyle>
          <a:p>
            <a:pPr>
              <a:defRPr/>
            </a:pPr>
            <a:endParaRPr lang="de-DE"/>
          </a:p>
        </p:txBody>
      </p:sp>
      <p:sp>
        <p:nvSpPr>
          <p:cNvPr id="6" name="Fußzeilenplatzhalter 4"/>
          <p:cNvSpPr>
            <a:spLocks noGrp="1"/>
          </p:cNvSpPr>
          <p:nvPr>
            <p:ph type="ftr" sz="quarter" idx="11"/>
          </p:nvPr>
        </p:nvSpPr>
        <p:spPr/>
        <p:txBody>
          <a:bodyPr/>
          <a:lstStyle>
            <a:lvl1pPr>
              <a:defRPr/>
            </a:lvl1pPr>
          </a:lstStyle>
          <a:p>
            <a:pPr>
              <a:defRPr/>
            </a:pPr>
            <a:endParaRPr lang="de-DE"/>
          </a:p>
        </p:txBody>
      </p:sp>
      <p:sp>
        <p:nvSpPr>
          <p:cNvPr id="7" name="Foliennummernplatzhalter 5"/>
          <p:cNvSpPr>
            <a:spLocks noGrp="1"/>
          </p:cNvSpPr>
          <p:nvPr>
            <p:ph type="sldNum" sz="quarter" idx="12"/>
          </p:nvPr>
        </p:nvSpPr>
        <p:spPr/>
        <p:txBody>
          <a:bodyPr/>
          <a:lstStyle>
            <a:lvl1pPr>
              <a:defRPr/>
            </a:lvl1pPr>
          </a:lstStyle>
          <a:p>
            <a:pPr>
              <a:defRPr/>
            </a:pPr>
            <a:fld id="{D4C466B9-C9A8-432D-A4EC-C98B5C9D2A4A}" type="slidenum">
              <a:rPr lang="de-DE" altLang="de-DE"/>
              <a:pPr>
                <a:defRPr/>
              </a:pPr>
              <a:t>‹Nr.›</a:t>
            </a:fld>
            <a:endParaRPr lang="de-DE" altLang="de-DE"/>
          </a:p>
        </p:txBody>
      </p:sp>
    </p:spTree>
    <p:extLst>
      <p:ext uri="{BB962C8B-B14F-4D97-AF65-F5344CB8AC3E}">
        <p14:creationId xmlns:p14="http://schemas.microsoft.com/office/powerpoint/2010/main" val="26484597"/>
      </p:ext>
    </p:extLst>
  </p:cSld>
  <p:clrMapOvr>
    <a:masterClrMapping/>
  </p:clrMapOvr>
  <p:transition spd="med">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srcRect/>
          <a:stretch>
            <a:fillRect/>
          </a:stretch>
        </a:blipFill>
        <a:effectLst/>
      </p:bgPr>
    </p:bg>
    <p:spTree>
      <p:nvGrpSpPr>
        <p:cNvPr id="1" name=""/>
        <p:cNvGrpSpPr/>
        <p:nvPr/>
      </p:nvGrpSpPr>
      <p:grpSpPr>
        <a:xfrm>
          <a:off x="0" y="0"/>
          <a:ext cx="0" cy="0"/>
          <a:chOff x="0" y="0"/>
          <a:chExt cx="0" cy="0"/>
        </a:xfrm>
      </p:grpSpPr>
      <p:sp>
        <p:nvSpPr>
          <p:cNvPr id="1026" name="Titelplatzhalter 1"/>
          <p:cNvSpPr>
            <a:spLocks noGrp="1" noChangeArrowheads="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e-DE" altLang="de-DE"/>
              <a:t>Titelmasterformat durch Klicken bearbeiten</a:t>
            </a:r>
          </a:p>
        </p:txBody>
      </p:sp>
      <p:sp>
        <p:nvSpPr>
          <p:cNvPr id="1027" name="Textplatzhalter 2"/>
          <p:cNvSpPr>
            <a:spLocks noGrp="1" noChangeArrowheads="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Textmasterformat bearbeiten</a:t>
            </a:r>
          </a:p>
          <a:p>
            <a:pPr lvl="1"/>
            <a:r>
              <a:rPr lang="de-DE" altLang="de-DE"/>
              <a:t>Zweite Ebene</a:t>
            </a:r>
          </a:p>
          <a:p>
            <a:pPr lvl="2"/>
            <a:r>
              <a:rPr lang="de-DE" altLang="de-DE"/>
              <a:t>Dritte Ebene</a:t>
            </a:r>
          </a:p>
          <a:p>
            <a:pPr lvl="3"/>
            <a:r>
              <a:rPr lang="de-DE" altLang="de-DE"/>
              <a:t>Vierte Ebene</a:t>
            </a:r>
          </a:p>
          <a:p>
            <a:pPr lvl="4"/>
            <a:r>
              <a:rPr lang="de-DE" altLang="de-DE"/>
              <a:t>Fünfte Ebene</a:t>
            </a:r>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hangingPunct="1">
              <a:defRPr sz="1200">
                <a:solidFill>
                  <a:schemeClr val="tx1">
                    <a:tint val="75000"/>
                  </a:schemeClr>
                </a:solidFill>
              </a:defRPr>
            </a:lvl1pPr>
          </a:lstStyle>
          <a:p>
            <a:pPr>
              <a:defRPr/>
            </a:pPr>
            <a:endParaRPr lang="de-DE"/>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hangingPunct="1">
              <a:defRPr sz="1200">
                <a:solidFill>
                  <a:schemeClr val="tx1">
                    <a:tint val="75000"/>
                  </a:schemeClr>
                </a:solidFill>
              </a:defRPr>
            </a:lvl1pPr>
          </a:lstStyle>
          <a:p>
            <a:pPr>
              <a:defRPr/>
            </a:pPr>
            <a:endParaRPr lang="de-DE"/>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defRPr>
            </a:lvl1pPr>
          </a:lstStyle>
          <a:p>
            <a:pPr>
              <a:defRPr/>
            </a:pPr>
            <a:fld id="{7CF7537E-5A74-4B6A-A1A0-974CFB2E2903}" type="slidenum">
              <a:rPr lang="de-DE" altLang="de-DE"/>
              <a:pPr>
                <a:defRPr/>
              </a:pPr>
              <a:t>‹Nr.›</a:t>
            </a:fld>
            <a:endParaRPr lang="de-DE" altLang="de-DE"/>
          </a:p>
        </p:txBody>
      </p:sp>
    </p:spTree>
  </p:cSld>
  <p:clrMap bg1="lt1" tx1="dk1" bg2="lt2" tx2="dk2" accent1="accent1" accent2="accent2" accent3="accent3" accent4="accent4" accent5="accent5" accent6="accent6" hlink="hlink" folHlink="folHlink"/>
  <p:sldLayoutIdLst>
    <p:sldLayoutId id="2147483801" r:id="rId1"/>
    <p:sldLayoutId id="2147483802" r:id="rId2"/>
    <p:sldLayoutId id="2147483803" r:id="rId3"/>
    <p:sldLayoutId id="2147483804" r:id="rId4"/>
    <p:sldLayoutId id="2147483805" r:id="rId5"/>
    <p:sldLayoutId id="2147483806" r:id="rId6"/>
    <p:sldLayoutId id="2147483807" r:id="rId7"/>
    <p:sldLayoutId id="2147483808" r:id="rId8"/>
    <p:sldLayoutId id="2147483809" r:id="rId9"/>
    <p:sldLayoutId id="2147483810" r:id="rId10"/>
    <p:sldLayoutId id="2147483811" r:id="rId11"/>
    <p:sldLayoutId id="2147483813" r:id="rId12"/>
  </p:sldLayoutIdLst>
  <p:transition spd="med">
    <p:fade/>
  </p:transition>
  <p:txStyles>
    <p:titleStyle>
      <a:lvl1pPr algn="l" rtl="0" eaLnBrk="0" fontAlgn="base" hangingPunct="0">
        <a:lnSpc>
          <a:spcPct val="90000"/>
        </a:lnSpc>
        <a:spcBef>
          <a:spcPct val="0"/>
        </a:spcBef>
        <a:spcAft>
          <a:spcPct val="0"/>
        </a:spcAft>
        <a:defRPr sz="4400" kern="1200">
          <a:solidFill>
            <a:schemeClr val="bg1"/>
          </a:solidFill>
          <a:latin typeface="+mj-lt"/>
          <a:ea typeface="+mj-ea"/>
          <a:cs typeface="+mj-cs"/>
        </a:defRPr>
      </a:lvl1pPr>
      <a:lvl2pPr algn="l" rtl="0" eaLnBrk="0" fontAlgn="base" hangingPunct="0">
        <a:lnSpc>
          <a:spcPct val="90000"/>
        </a:lnSpc>
        <a:spcBef>
          <a:spcPct val="0"/>
        </a:spcBef>
        <a:spcAft>
          <a:spcPct val="0"/>
        </a:spcAft>
        <a:defRPr sz="4400">
          <a:solidFill>
            <a:schemeClr val="bg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bg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bg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bg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bg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bg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bg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bg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bg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bg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bg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bg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4"/>
          <p:cNvSpPr>
            <a:spLocks noGrp="1" noChangeArrowheads="1"/>
          </p:cNvSpPr>
          <p:nvPr>
            <p:ph type="ctrTitle"/>
          </p:nvPr>
        </p:nvSpPr>
        <p:spPr>
          <a:xfrm>
            <a:off x="1524000" y="1122363"/>
            <a:ext cx="9144000" cy="2522661"/>
          </a:xfrm>
        </p:spPr>
        <p:txBody>
          <a:bodyPr rtlCol="0">
            <a:normAutofit/>
          </a:bodyPr>
          <a:lstStyle/>
          <a:p>
            <a:pPr eaLnBrk="1" fontAlgn="auto" hangingPunct="1">
              <a:spcAft>
                <a:spcPts val="0"/>
              </a:spcAft>
              <a:defRPr/>
            </a:pPr>
            <a:r>
              <a:rPr lang="de-DE" sz="5400" b="1" dirty="0">
                <a:latin typeface="+mn-lt"/>
                <a:cs typeface="Arial" panose="020B0604020202020204" pitchFamily="34" charset="0"/>
              </a:rPr>
              <a:t>Informationen zur </a:t>
            </a:r>
            <a:br>
              <a:rPr lang="de-DE" sz="5400" b="1" dirty="0">
                <a:latin typeface="+mn-lt"/>
                <a:cs typeface="Arial" panose="020B0604020202020204" pitchFamily="34" charset="0"/>
              </a:rPr>
            </a:br>
            <a:r>
              <a:rPr lang="de-DE" sz="5400" b="1" dirty="0">
                <a:latin typeface="+mn-lt"/>
                <a:cs typeface="Arial" panose="020B0604020202020204" pitchFamily="34" charset="0"/>
              </a:rPr>
              <a:t>zu den Abiturprüfungen</a:t>
            </a:r>
          </a:p>
        </p:txBody>
      </p:sp>
      <p:sp>
        <p:nvSpPr>
          <p:cNvPr id="16386" name="Rectangle 5"/>
          <p:cNvSpPr>
            <a:spLocks noGrp="1" noChangeArrowheads="1"/>
          </p:cNvSpPr>
          <p:nvPr>
            <p:ph type="subTitle" idx="1"/>
          </p:nvPr>
        </p:nvSpPr>
        <p:spPr/>
        <p:txBody>
          <a:bodyPr rtlCol="0">
            <a:normAutofit/>
          </a:bodyPr>
          <a:lstStyle/>
          <a:p>
            <a:pPr eaLnBrk="1" fontAlgn="auto" hangingPunct="1">
              <a:spcAft>
                <a:spcPts val="0"/>
              </a:spcAft>
              <a:defRPr/>
            </a:pPr>
            <a:endParaRPr lang="de-DE" sz="4400" dirty="0">
              <a:latin typeface="+mj-lt"/>
              <a:cs typeface="Arial" panose="020B0604020202020204" pitchFamily="34" charset="0"/>
            </a:endParaRPr>
          </a:p>
          <a:p>
            <a:pPr eaLnBrk="1" fontAlgn="auto" hangingPunct="1">
              <a:spcAft>
                <a:spcPts val="0"/>
              </a:spcAft>
              <a:defRPr/>
            </a:pPr>
            <a:r>
              <a:rPr lang="de-DE" sz="4400" dirty="0">
                <a:latin typeface="+mj-lt"/>
                <a:cs typeface="Arial" panose="020B0604020202020204" pitchFamily="34" charset="0"/>
              </a:rPr>
              <a:t>27. März 2026</a:t>
            </a:r>
          </a:p>
        </p:txBody>
      </p:sp>
      <p:pic>
        <p:nvPicPr>
          <p:cNvPr id="2" name="Inhaltsplatzhalter 8">
            <a:extLst>
              <a:ext uri="{FF2B5EF4-FFF2-40B4-BE49-F238E27FC236}">
                <a16:creationId xmlns:a16="http://schemas.microsoft.com/office/drawing/2014/main" id="{1FCDD4F2-E081-F422-63D9-E27D90789C4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14961" t="13251" r="16283" b="18500"/>
          <a:stretch>
            <a:fillRect/>
          </a:stretch>
        </p:blipFill>
        <p:spPr bwMode="auto">
          <a:xfrm>
            <a:off x="9866842" y="415925"/>
            <a:ext cx="1800225" cy="1336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A92CC51-6960-4DFA-8CDC-C6EBC16DDFAB}"/>
              </a:ext>
            </a:extLst>
          </p:cNvPr>
          <p:cNvSpPr>
            <a:spLocks noGrp="1"/>
          </p:cNvSpPr>
          <p:nvPr>
            <p:ph type="title"/>
          </p:nvPr>
        </p:nvSpPr>
        <p:spPr/>
        <p:txBody>
          <a:bodyPr/>
          <a:lstStyle/>
          <a:p>
            <a:r>
              <a:rPr lang="de-DE" b="1" dirty="0"/>
              <a:t>Toilettengänge</a:t>
            </a:r>
          </a:p>
        </p:txBody>
      </p:sp>
      <p:sp>
        <p:nvSpPr>
          <p:cNvPr id="6" name="Inhaltsplatzhalter 5">
            <a:extLst>
              <a:ext uri="{FF2B5EF4-FFF2-40B4-BE49-F238E27FC236}">
                <a16:creationId xmlns:a16="http://schemas.microsoft.com/office/drawing/2014/main" id="{852F741E-0C8B-4ADF-85B3-1F9DCAB74577}"/>
              </a:ext>
            </a:extLst>
          </p:cNvPr>
          <p:cNvSpPr>
            <a:spLocks noGrp="1"/>
          </p:cNvSpPr>
          <p:nvPr>
            <p:ph idx="1"/>
          </p:nvPr>
        </p:nvSpPr>
        <p:spPr/>
        <p:txBody>
          <a:bodyPr/>
          <a:lstStyle/>
          <a:p>
            <a:r>
              <a:rPr lang="de-DE" sz="3200" dirty="0"/>
              <a:t>der Prüfungsraum darf „nur einzeln und für kurze Zeit“ verlassen werden (Protokollführung)</a:t>
            </a:r>
          </a:p>
          <a:p>
            <a:r>
              <a:rPr lang="de-DE" sz="3200" dirty="0"/>
              <a:t>Gangaufsicht</a:t>
            </a:r>
          </a:p>
          <a:p>
            <a:r>
              <a:rPr lang="de-DE" sz="3200" dirty="0"/>
              <a:t>das nächstgelegene / von der Aufsicht angewiesene WC ist aufzusuchen</a:t>
            </a:r>
          </a:p>
          <a:p>
            <a:r>
              <a:rPr lang="de-DE" sz="3200" dirty="0"/>
              <a:t>keine Kommunikation außerhalb des Prüfungsraums</a:t>
            </a:r>
          </a:p>
          <a:p>
            <a:r>
              <a:rPr lang="de-DE" sz="3200" dirty="0"/>
              <a:t>keine Möglichkeit mehr nach Abgabe der ersten Arbeit </a:t>
            </a:r>
          </a:p>
        </p:txBody>
      </p:sp>
      <p:pic>
        <p:nvPicPr>
          <p:cNvPr id="7" name="Inhaltsplatzhalter 8">
            <a:extLst>
              <a:ext uri="{FF2B5EF4-FFF2-40B4-BE49-F238E27FC236}">
                <a16:creationId xmlns:a16="http://schemas.microsoft.com/office/drawing/2014/main" id="{F881DE17-BFC7-4F64-98A2-DF70953EBFF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14961" t="13251" r="16283" b="18500"/>
          <a:stretch>
            <a:fillRect/>
          </a:stretch>
        </p:blipFill>
        <p:spPr bwMode="auto">
          <a:xfrm>
            <a:off x="9696400" y="252481"/>
            <a:ext cx="1800225" cy="1338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60238093"/>
      </p:ext>
    </p:extLst>
  </p:cSld>
  <p:clrMapOvr>
    <a:masterClrMapping/>
  </p:clrMapOvr>
  <p:transition spd="med">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D66770-B2A2-4B94-282C-76E65571CD12}"/>
            </a:ext>
          </a:extLst>
        </p:cNvPr>
        <p:cNvGrpSpPr/>
        <p:nvPr/>
      </p:nvGrpSpPr>
      <p:grpSpPr>
        <a:xfrm>
          <a:off x="0" y="0"/>
          <a:ext cx="0" cy="0"/>
          <a:chOff x="0" y="0"/>
          <a:chExt cx="0" cy="0"/>
        </a:xfrm>
      </p:grpSpPr>
      <p:sp>
        <p:nvSpPr>
          <p:cNvPr id="6" name="Titel 5">
            <a:extLst>
              <a:ext uri="{FF2B5EF4-FFF2-40B4-BE49-F238E27FC236}">
                <a16:creationId xmlns:a16="http://schemas.microsoft.com/office/drawing/2014/main" id="{38D8F19F-F616-2744-5F50-6B3114B0A7B9}"/>
              </a:ext>
            </a:extLst>
          </p:cNvPr>
          <p:cNvSpPr>
            <a:spLocks noGrp="1"/>
          </p:cNvSpPr>
          <p:nvPr>
            <p:ph type="ctrTitle"/>
          </p:nvPr>
        </p:nvSpPr>
        <p:spPr>
          <a:xfrm>
            <a:off x="1199456" y="836713"/>
            <a:ext cx="9468544" cy="1008111"/>
          </a:xfrm>
        </p:spPr>
        <p:txBody>
          <a:bodyPr/>
          <a:lstStyle/>
          <a:p>
            <a:pPr algn="l"/>
            <a:r>
              <a:rPr lang="de-DE" sz="5400" b="1" dirty="0"/>
              <a:t>Krankheit  </a:t>
            </a:r>
            <a:r>
              <a:rPr lang="de-DE" sz="3600" b="1" dirty="0"/>
              <a:t>(§30, 7 OAVO)</a:t>
            </a:r>
          </a:p>
        </p:txBody>
      </p:sp>
      <p:sp>
        <p:nvSpPr>
          <p:cNvPr id="7" name="Untertitel 6">
            <a:extLst>
              <a:ext uri="{FF2B5EF4-FFF2-40B4-BE49-F238E27FC236}">
                <a16:creationId xmlns:a16="http://schemas.microsoft.com/office/drawing/2014/main" id="{7D5CC9DC-EC9B-7718-144A-1E324774584C}"/>
              </a:ext>
            </a:extLst>
          </p:cNvPr>
          <p:cNvSpPr>
            <a:spLocks noGrp="1"/>
          </p:cNvSpPr>
          <p:nvPr>
            <p:ph type="subTitle" idx="1"/>
          </p:nvPr>
        </p:nvSpPr>
        <p:spPr>
          <a:xfrm>
            <a:off x="1018928" y="2276872"/>
            <a:ext cx="9468544" cy="2591866"/>
          </a:xfrm>
        </p:spPr>
        <p:txBody>
          <a:bodyPr/>
          <a:lstStyle/>
          <a:p>
            <a:pPr algn="l"/>
            <a:r>
              <a:rPr lang="de-DE" sz="4000" dirty="0">
                <a:sym typeface="Wingdings" panose="05000000000000000000" pitchFamily="2" charset="2"/>
              </a:rPr>
              <a:t> </a:t>
            </a:r>
            <a:r>
              <a:rPr lang="de-DE" sz="4000" dirty="0"/>
              <a:t>unverzüglich im Sekretariat Bescheid</a:t>
            </a:r>
          </a:p>
          <a:p>
            <a:pPr algn="l"/>
            <a:r>
              <a:rPr lang="de-DE" sz="4000" dirty="0"/>
              <a:t>   geben</a:t>
            </a:r>
          </a:p>
          <a:p>
            <a:pPr algn="l"/>
            <a:r>
              <a:rPr lang="de-DE" sz="4000" dirty="0">
                <a:sym typeface="Wingdings" panose="05000000000000000000" pitchFamily="2" charset="2"/>
              </a:rPr>
              <a:t> </a:t>
            </a:r>
            <a:r>
              <a:rPr lang="de-DE" sz="4000" dirty="0"/>
              <a:t>innerhalb von drei Tagen ärztliches Attest</a:t>
            </a:r>
          </a:p>
          <a:p>
            <a:pPr algn="l"/>
            <a:r>
              <a:rPr lang="de-DE" sz="4000" dirty="0"/>
              <a:t>   vorlegen</a:t>
            </a:r>
          </a:p>
          <a:p>
            <a:pPr algn="l"/>
            <a:r>
              <a:rPr lang="de-DE" sz="4000" dirty="0">
                <a:sym typeface="Wingdings" panose="05000000000000000000" pitchFamily="2" charset="2"/>
              </a:rPr>
              <a:t> </a:t>
            </a:r>
            <a:r>
              <a:rPr lang="de-DE" sz="4000" dirty="0"/>
              <a:t>Prüfung am Nachtermin</a:t>
            </a:r>
          </a:p>
          <a:p>
            <a:pPr algn="l"/>
            <a:endParaRPr lang="de-DE" sz="4000" dirty="0"/>
          </a:p>
        </p:txBody>
      </p:sp>
      <p:pic>
        <p:nvPicPr>
          <p:cNvPr id="2" name="Inhaltsplatzhalter 8">
            <a:extLst>
              <a:ext uri="{FF2B5EF4-FFF2-40B4-BE49-F238E27FC236}">
                <a16:creationId xmlns:a16="http://schemas.microsoft.com/office/drawing/2014/main" id="{ABBFECF4-4A4C-CD01-635D-96CD5596848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14961" t="13251" r="16283" b="18500"/>
          <a:stretch>
            <a:fillRect/>
          </a:stretch>
        </p:blipFill>
        <p:spPr bwMode="auto">
          <a:xfrm>
            <a:off x="9866842" y="415925"/>
            <a:ext cx="1800225" cy="1336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26919840"/>
      </p:ext>
    </p:extLst>
  </p:cSld>
  <p:clrMapOvr>
    <a:masterClrMapping/>
  </p:clrMapOvr>
  <p:transition spd="med">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A643A2-7737-09F5-6A00-970971CE515F}"/>
            </a:ext>
          </a:extLst>
        </p:cNvPr>
        <p:cNvGrpSpPr/>
        <p:nvPr/>
      </p:nvGrpSpPr>
      <p:grpSpPr>
        <a:xfrm>
          <a:off x="0" y="0"/>
          <a:ext cx="0" cy="0"/>
          <a:chOff x="0" y="0"/>
          <a:chExt cx="0" cy="0"/>
        </a:xfrm>
      </p:grpSpPr>
      <p:sp>
        <p:nvSpPr>
          <p:cNvPr id="6" name="Titel 5">
            <a:extLst>
              <a:ext uri="{FF2B5EF4-FFF2-40B4-BE49-F238E27FC236}">
                <a16:creationId xmlns:a16="http://schemas.microsoft.com/office/drawing/2014/main" id="{7F6E4B17-6776-B248-9606-B9275D655A19}"/>
              </a:ext>
            </a:extLst>
          </p:cNvPr>
          <p:cNvSpPr>
            <a:spLocks noGrp="1"/>
          </p:cNvSpPr>
          <p:nvPr>
            <p:ph type="ctrTitle"/>
          </p:nvPr>
        </p:nvSpPr>
        <p:spPr>
          <a:xfrm>
            <a:off x="983432" y="836713"/>
            <a:ext cx="9684568" cy="1008111"/>
          </a:xfrm>
        </p:spPr>
        <p:txBody>
          <a:bodyPr/>
          <a:lstStyle/>
          <a:p>
            <a:pPr algn="l"/>
            <a:r>
              <a:rPr lang="de-DE" sz="5400" b="1" dirty="0"/>
              <a:t>Versäumnis  </a:t>
            </a:r>
            <a:r>
              <a:rPr lang="de-DE" sz="3600" b="1" dirty="0"/>
              <a:t>(§30, 6 OAVO)</a:t>
            </a:r>
          </a:p>
        </p:txBody>
      </p:sp>
      <p:sp>
        <p:nvSpPr>
          <p:cNvPr id="7" name="Untertitel 6">
            <a:extLst>
              <a:ext uri="{FF2B5EF4-FFF2-40B4-BE49-F238E27FC236}">
                <a16:creationId xmlns:a16="http://schemas.microsoft.com/office/drawing/2014/main" id="{ECF9CEC4-15E8-2DCB-8580-93DE88A5D299}"/>
              </a:ext>
            </a:extLst>
          </p:cNvPr>
          <p:cNvSpPr>
            <a:spLocks noGrp="1"/>
          </p:cNvSpPr>
          <p:nvPr>
            <p:ph type="subTitle" idx="1"/>
          </p:nvPr>
        </p:nvSpPr>
        <p:spPr>
          <a:xfrm>
            <a:off x="983432" y="2348880"/>
            <a:ext cx="9504040" cy="2808312"/>
          </a:xfrm>
        </p:spPr>
        <p:txBody>
          <a:bodyPr/>
          <a:lstStyle/>
          <a:p>
            <a:pPr algn="l"/>
            <a:r>
              <a:rPr lang="de-DE" sz="3600" b="1" dirty="0"/>
              <a:t>„</a:t>
            </a:r>
            <a:r>
              <a:rPr lang="de-DE" sz="3600" dirty="0"/>
              <a:t>Versäumt eine Prüfungsteilnehmerin oder ein Prüfungsteilnehmer aus Gründen, die sie oder er selbst zu vertreten hat, eine schriftliche oder mündliche Prüfung oder verweigert sie oder er in der Prüfung die Leistung, gilt die Abiturprüfung als </a:t>
            </a:r>
            <a:r>
              <a:rPr lang="de-DE" sz="3600" dirty="0">
                <a:solidFill>
                  <a:srgbClr val="FF0000"/>
                </a:solidFill>
              </a:rPr>
              <a:t>nicht bestanden</a:t>
            </a:r>
            <a:r>
              <a:rPr lang="de-DE" sz="3600" dirty="0"/>
              <a:t>.“</a:t>
            </a:r>
          </a:p>
        </p:txBody>
      </p:sp>
      <p:pic>
        <p:nvPicPr>
          <p:cNvPr id="2" name="Inhaltsplatzhalter 8">
            <a:extLst>
              <a:ext uri="{FF2B5EF4-FFF2-40B4-BE49-F238E27FC236}">
                <a16:creationId xmlns:a16="http://schemas.microsoft.com/office/drawing/2014/main" id="{4CDDE196-89F0-AA6B-09D5-14A313142A2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14961" t="13251" r="16283" b="18500"/>
          <a:stretch>
            <a:fillRect/>
          </a:stretch>
        </p:blipFill>
        <p:spPr bwMode="auto">
          <a:xfrm>
            <a:off x="9866842" y="415925"/>
            <a:ext cx="1800225" cy="1336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10798784"/>
      </p:ext>
    </p:extLst>
  </p:cSld>
  <p:clrMapOvr>
    <a:masterClrMapping/>
  </p:clrMapOvr>
  <p:transition spd="med">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CB3426-BD24-4521-26DF-44E355DC349E}"/>
            </a:ext>
          </a:extLst>
        </p:cNvPr>
        <p:cNvGrpSpPr/>
        <p:nvPr/>
      </p:nvGrpSpPr>
      <p:grpSpPr>
        <a:xfrm>
          <a:off x="0" y="0"/>
          <a:ext cx="0" cy="0"/>
          <a:chOff x="0" y="0"/>
          <a:chExt cx="0" cy="0"/>
        </a:xfrm>
      </p:grpSpPr>
      <p:sp>
        <p:nvSpPr>
          <p:cNvPr id="6" name="Titel 5">
            <a:extLst>
              <a:ext uri="{FF2B5EF4-FFF2-40B4-BE49-F238E27FC236}">
                <a16:creationId xmlns:a16="http://schemas.microsoft.com/office/drawing/2014/main" id="{E5FF2B24-9F10-1E3C-69A7-06A1A98EB006}"/>
              </a:ext>
            </a:extLst>
          </p:cNvPr>
          <p:cNvSpPr>
            <a:spLocks noGrp="1"/>
          </p:cNvSpPr>
          <p:nvPr>
            <p:ph type="ctrTitle"/>
          </p:nvPr>
        </p:nvSpPr>
        <p:spPr>
          <a:xfrm>
            <a:off x="983432" y="836712"/>
            <a:ext cx="9684568" cy="1008111"/>
          </a:xfrm>
        </p:spPr>
        <p:txBody>
          <a:bodyPr/>
          <a:lstStyle/>
          <a:p>
            <a:pPr algn="l"/>
            <a:r>
              <a:rPr lang="de-DE" sz="5400" b="1" dirty="0"/>
              <a:t>Behinderung  </a:t>
            </a:r>
            <a:r>
              <a:rPr lang="de-DE" sz="3600" b="1" dirty="0"/>
              <a:t>(§30, 4)</a:t>
            </a:r>
          </a:p>
        </p:txBody>
      </p:sp>
      <p:sp>
        <p:nvSpPr>
          <p:cNvPr id="7" name="Untertitel 6">
            <a:extLst>
              <a:ext uri="{FF2B5EF4-FFF2-40B4-BE49-F238E27FC236}">
                <a16:creationId xmlns:a16="http://schemas.microsoft.com/office/drawing/2014/main" id="{45FD116E-5294-0068-14AE-55524085234A}"/>
              </a:ext>
            </a:extLst>
          </p:cNvPr>
          <p:cNvSpPr>
            <a:spLocks noGrp="1"/>
          </p:cNvSpPr>
          <p:nvPr>
            <p:ph type="subTitle" idx="1"/>
          </p:nvPr>
        </p:nvSpPr>
        <p:spPr>
          <a:xfrm>
            <a:off x="983432" y="2348880"/>
            <a:ext cx="9504040" cy="2808312"/>
          </a:xfrm>
        </p:spPr>
        <p:txBody>
          <a:bodyPr/>
          <a:lstStyle/>
          <a:p>
            <a:pPr algn="l"/>
            <a:r>
              <a:rPr lang="de-DE" sz="3600" dirty="0"/>
              <a:t>schwerwiegende Behinderung der Prüfung</a:t>
            </a:r>
          </a:p>
          <a:p>
            <a:pPr marL="571500" indent="-571500" algn="l">
              <a:buFont typeface="Wingdings" panose="05000000000000000000" pitchFamily="2" charset="2"/>
              <a:buChar char="à"/>
            </a:pPr>
            <a:r>
              <a:rPr lang="de-DE" sz="3600" dirty="0">
                <a:sym typeface="Wingdings" panose="05000000000000000000" pitchFamily="2" charset="2"/>
              </a:rPr>
              <a:t>Ausschluss von der Prüfung</a:t>
            </a:r>
          </a:p>
          <a:p>
            <a:pPr marL="571500" indent="-571500" algn="l">
              <a:buFont typeface="Wingdings" panose="05000000000000000000" pitchFamily="2" charset="2"/>
              <a:buChar char="à"/>
            </a:pPr>
            <a:r>
              <a:rPr lang="de-DE" sz="3600" dirty="0">
                <a:sym typeface="Wingdings" panose="05000000000000000000" pitchFamily="2" charset="2"/>
              </a:rPr>
              <a:t>Abiturprüfung nicht bestanden</a:t>
            </a:r>
            <a:endParaRPr lang="de-DE" sz="3600" dirty="0"/>
          </a:p>
        </p:txBody>
      </p:sp>
      <p:pic>
        <p:nvPicPr>
          <p:cNvPr id="2" name="Inhaltsplatzhalter 8">
            <a:extLst>
              <a:ext uri="{FF2B5EF4-FFF2-40B4-BE49-F238E27FC236}">
                <a16:creationId xmlns:a16="http://schemas.microsoft.com/office/drawing/2014/main" id="{EE3DAD0F-C3C9-87DA-7F0F-C728021E3B1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14961" t="13251" r="16283" b="18500"/>
          <a:stretch>
            <a:fillRect/>
          </a:stretch>
        </p:blipFill>
        <p:spPr bwMode="auto">
          <a:xfrm>
            <a:off x="9866842" y="415925"/>
            <a:ext cx="1800225" cy="1336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69778259"/>
      </p:ext>
    </p:extLst>
  </p:cSld>
  <p:clrMapOvr>
    <a:masterClrMapping/>
  </p:clrMapOvr>
  <p:transition spd="med">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A92CC51-6960-4DFA-8CDC-C6EBC16DDFAB}"/>
              </a:ext>
            </a:extLst>
          </p:cNvPr>
          <p:cNvSpPr>
            <a:spLocks noGrp="1"/>
          </p:cNvSpPr>
          <p:nvPr>
            <p:ph type="title"/>
          </p:nvPr>
        </p:nvSpPr>
        <p:spPr/>
        <p:txBody>
          <a:bodyPr/>
          <a:lstStyle/>
          <a:p>
            <a:br>
              <a:rPr lang="de-DE" sz="5400" b="1" dirty="0"/>
            </a:br>
            <a:r>
              <a:rPr lang="de-DE" sz="5400" b="1" dirty="0"/>
              <a:t>Täuschung</a:t>
            </a:r>
            <a:r>
              <a:rPr lang="de-DE" dirty="0"/>
              <a:t> </a:t>
            </a:r>
            <a:r>
              <a:rPr lang="de-DE" sz="3600" b="1" dirty="0"/>
              <a:t>(§30 Abs.2)</a:t>
            </a:r>
          </a:p>
        </p:txBody>
      </p:sp>
      <p:sp>
        <p:nvSpPr>
          <p:cNvPr id="6" name="Inhaltsplatzhalter 5">
            <a:extLst>
              <a:ext uri="{FF2B5EF4-FFF2-40B4-BE49-F238E27FC236}">
                <a16:creationId xmlns:a16="http://schemas.microsoft.com/office/drawing/2014/main" id="{852F741E-0C8B-4ADF-85B3-1F9DCAB74577}"/>
              </a:ext>
            </a:extLst>
          </p:cNvPr>
          <p:cNvSpPr>
            <a:spLocks noGrp="1"/>
          </p:cNvSpPr>
          <p:nvPr>
            <p:ph idx="1"/>
          </p:nvPr>
        </p:nvSpPr>
        <p:spPr/>
        <p:txBody>
          <a:bodyPr/>
          <a:lstStyle/>
          <a:p>
            <a:endParaRPr lang="de-DE" sz="3200" dirty="0"/>
          </a:p>
          <a:p>
            <a:r>
              <a:rPr lang="de-DE" sz="3200" dirty="0"/>
              <a:t>Definition:</a:t>
            </a:r>
          </a:p>
          <a:p>
            <a:pPr>
              <a:buFontTx/>
              <a:buChar char="-"/>
            </a:pPr>
            <a:r>
              <a:rPr lang="de-DE" dirty="0"/>
              <a:t>der Prüfling bedient sich nicht ausdrücklich zugelassener Hilfsmittel</a:t>
            </a:r>
          </a:p>
          <a:p>
            <a:pPr>
              <a:buFontTx/>
              <a:buChar char="-"/>
            </a:pPr>
            <a:r>
              <a:rPr lang="de-DE" dirty="0"/>
              <a:t>e</a:t>
            </a:r>
            <a:r>
              <a:rPr lang="de-DE" sz="2800" dirty="0"/>
              <a:t>r/sie täuscht in anderer Weise über den nachzuweisenden Leistungsstand</a:t>
            </a:r>
          </a:p>
          <a:p>
            <a:pPr>
              <a:buFontTx/>
              <a:buChar char="-"/>
            </a:pPr>
            <a:r>
              <a:rPr lang="de-DE" dirty="0"/>
              <a:t>er/sie unternimmt einen Täuschungsversuch oder leistet einer Täuschungshandlung Vorschub</a:t>
            </a:r>
          </a:p>
          <a:p>
            <a:pPr algn="l"/>
            <a:r>
              <a:rPr lang="de-DE" sz="2800" dirty="0"/>
              <a:t>Folge: in schweren Fällen Prüfung </a:t>
            </a:r>
            <a:r>
              <a:rPr lang="de-DE" sz="2800" b="1" dirty="0">
                <a:solidFill>
                  <a:srgbClr val="FF0000"/>
                </a:solidFill>
              </a:rPr>
              <a:t>nicht</a:t>
            </a:r>
            <a:r>
              <a:rPr lang="de-DE" sz="2800" b="1" dirty="0"/>
              <a:t> </a:t>
            </a:r>
            <a:r>
              <a:rPr lang="de-DE" sz="2800" b="1" dirty="0">
                <a:solidFill>
                  <a:srgbClr val="FF0000"/>
                </a:solidFill>
              </a:rPr>
              <a:t>bestanden</a:t>
            </a:r>
            <a:r>
              <a:rPr lang="de-DE" sz="2800" b="1" dirty="0"/>
              <a:t> </a:t>
            </a:r>
            <a:r>
              <a:rPr lang="de-DE" sz="2800" dirty="0"/>
              <a:t>(auch nachträglich)</a:t>
            </a:r>
          </a:p>
          <a:p>
            <a:pPr>
              <a:buFontTx/>
              <a:buChar char="-"/>
            </a:pPr>
            <a:endParaRPr lang="de-DE" dirty="0"/>
          </a:p>
          <a:p>
            <a:pPr marL="0" indent="0">
              <a:buNone/>
            </a:pPr>
            <a:endParaRPr lang="de-DE" sz="2800" dirty="0"/>
          </a:p>
          <a:p>
            <a:pPr>
              <a:buFontTx/>
              <a:buChar char="-"/>
            </a:pPr>
            <a:endParaRPr lang="de-DE" sz="2800" dirty="0"/>
          </a:p>
        </p:txBody>
      </p:sp>
      <p:pic>
        <p:nvPicPr>
          <p:cNvPr id="7" name="Inhaltsplatzhalter 8">
            <a:extLst>
              <a:ext uri="{FF2B5EF4-FFF2-40B4-BE49-F238E27FC236}">
                <a16:creationId xmlns:a16="http://schemas.microsoft.com/office/drawing/2014/main" id="{F881DE17-BFC7-4F64-98A2-DF70953EBFF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14961" t="13251" r="16283" b="18500"/>
          <a:stretch>
            <a:fillRect/>
          </a:stretch>
        </p:blipFill>
        <p:spPr bwMode="auto">
          <a:xfrm>
            <a:off x="9696400" y="252481"/>
            <a:ext cx="1800225" cy="1338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99032213"/>
      </p:ext>
    </p:extLst>
  </p:cSld>
  <p:clrMapOvr>
    <a:masterClrMapping/>
  </p:clrMapOvr>
  <p:transition spd="med">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A92CC51-6960-4DFA-8CDC-C6EBC16DDFAB}"/>
              </a:ext>
            </a:extLst>
          </p:cNvPr>
          <p:cNvSpPr>
            <a:spLocks noGrp="1"/>
          </p:cNvSpPr>
          <p:nvPr>
            <p:ph type="title"/>
          </p:nvPr>
        </p:nvSpPr>
        <p:spPr/>
        <p:txBody>
          <a:bodyPr/>
          <a:lstStyle/>
          <a:p>
            <a:br>
              <a:rPr lang="de-DE" b="1" dirty="0"/>
            </a:br>
            <a:br>
              <a:rPr lang="de-DE" b="1" dirty="0"/>
            </a:br>
            <a:r>
              <a:rPr lang="de-DE" sz="5400" b="1" dirty="0"/>
              <a:t>Täuschung </a:t>
            </a:r>
            <a:r>
              <a:rPr lang="de-DE" sz="3600" b="1" dirty="0"/>
              <a:t>(§30 Abs.4)</a:t>
            </a:r>
          </a:p>
        </p:txBody>
      </p:sp>
      <p:sp>
        <p:nvSpPr>
          <p:cNvPr id="6" name="Inhaltsplatzhalter 5">
            <a:extLst>
              <a:ext uri="{FF2B5EF4-FFF2-40B4-BE49-F238E27FC236}">
                <a16:creationId xmlns:a16="http://schemas.microsoft.com/office/drawing/2014/main" id="{852F741E-0C8B-4ADF-85B3-1F9DCAB74577}"/>
              </a:ext>
            </a:extLst>
          </p:cNvPr>
          <p:cNvSpPr>
            <a:spLocks noGrp="1"/>
          </p:cNvSpPr>
          <p:nvPr>
            <p:ph idx="1"/>
          </p:nvPr>
        </p:nvSpPr>
        <p:spPr/>
        <p:txBody>
          <a:bodyPr/>
          <a:lstStyle/>
          <a:p>
            <a:pPr marL="0" indent="0">
              <a:buNone/>
            </a:pPr>
            <a:endParaRPr lang="de-DE" dirty="0"/>
          </a:p>
          <a:p>
            <a:pPr marL="0" indent="0">
              <a:buNone/>
            </a:pPr>
            <a:r>
              <a:rPr lang="de-DE" dirty="0"/>
              <a:t>„Führt der Prüfling ein nicht ausdrücklich zugelassenes Hilfsmittel mit sich, ohne sich dieses zu bedienen, ist der Leistungsnachweis mit neuer Aufgabenstellung zu wiederholen.“</a:t>
            </a:r>
          </a:p>
          <a:p>
            <a:pPr marL="0" indent="0">
              <a:buNone/>
            </a:pPr>
            <a:endParaRPr lang="de-DE" dirty="0"/>
          </a:p>
          <a:p>
            <a:pPr marL="0" indent="0">
              <a:buNone/>
            </a:pPr>
            <a:r>
              <a:rPr lang="de-DE" sz="2800" dirty="0">
                <a:sym typeface="Wingdings" panose="05000000000000000000" pitchFamily="2" charset="2"/>
              </a:rPr>
              <a:t> Handys vor der Prüfung abgeben!</a:t>
            </a:r>
            <a:endParaRPr lang="de-DE" sz="2800" dirty="0"/>
          </a:p>
          <a:p>
            <a:pPr>
              <a:buFontTx/>
              <a:buChar char="-"/>
            </a:pPr>
            <a:endParaRPr lang="de-DE" sz="2800" dirty="0"/>
          </a:p>
        </p:txBody>
      </p:sp>
      <p:pic>
        <p:nvPicPr>
          <p:cNvPr id="7" name="Inhaltsplatzhalter 8">
            <a:extLst>
              <a:ext uri="{FF2B5EF4-FFF2-40B4-BE49-F238E27FC236}">
                <a16:creationId xmlns:a16="http://schemas.microsoft.com/office/drawing/2014/main" id="{F881DE17-BFC7-4F64-98A2-DF70953EBFF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14961" t="13251" r="16283" b="18500"/>
          <a:stretch>
            <a:fillRect/>
          </a:stretch>
        </p:blipFill>
        <p:spPr bwMode="auto">
          <a:xfrm>
            <a:off x="9696400" y="252481"/>
            <a:ext cx="1800225" cy="1338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37703196"/>
      </p:ext>
    </p:extLst>
  </p:cSld>
  <p:clrMapOvr>
    <a:masterClrMapping/>
  </p:clrMapOvr>
  <p:transition spd="med">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A92CC51-6960-4DFA-8CDC-C6EBC16DDFAB}"/>
              </a:ext>
            </a:extLst>
          </p:cNvPr>
          <p:cNvSpPr>
            <a:spLocks noGrp="1"/>
          </p:cNvSpPr>
          <p:nvPr>
            <p:ph type="title"/>
          </p:nvPr>
        </p:nvSpPr>
        <p:spPr/>
        <p:txBody>
          <a:bodyPr/>
          <a:lstStyle/>
          <a:p>
            <a:br>
              <a:rPr lang="de-DE" b="1" dirty="0"/>
            </a:br>
            <a:br>
              <a:rPr lang="de-DE" b="1" dirty="0"/>
            </a:br>
            <a:br>
              <a:rPr lang="de-DE" b="1" dirty="0"/>
            </a:br>
            <a:r>
              <a:rPr lang="de-DE" sz="5400" b="1" dirty="0"/>
              <a:t>Bewertung</a:t>
            </a:r>
            <a:r>
              <a:rPr lang="de-DE" b="1" dirty="0"/>
              <a:t> </a:t>
            </a:r>
            <a:r>
              <a:rPr lang="de-DE" sz="3600" b="1" dirty="0"/>
              <a:t>(§33)</a:t>
            </a:r>
            <a:br>
              <a:rPr lang="de-DE" sz="3600" b="1" dirty="0"/>
            </a:br>
            <a:br>
              <a:rPr lang="de-DE" sz="3600" b="1" dirty="0"/>
            </a:br>
            <a:endParaRPr lang="de-DE" sz="3600" b="1" dirty="0"/>
          </a:p>
        </p:txBody>
      </p:sp>
      <p:sp>
        <p:nvSpPr>
          <p:cNvPr id="6" name="Inhaltsplatzhalter 5">
            <a:extLst>
              <a:ext uri="{FF2B5EF4-FFF2-40B4-BE49-F238E27FC236}">
                <a16:creationId xmlns:a16="http://schemas.microsoft.com/office/drawing/2014/main" id="{852F741E-0C8B-4ADF-85B3-1F9DCAB74577}"/>
              </a:ext>
            </a:extLst>
          </p:cNvPr>
          <p:cNvSpPr>
            <a:spLocks noGrp="1"/>
          </p:cNvSpPr>
          <p:nvPr>
            <p:ph idx="1"/>
          </p:nvPr>
        </p:nvSpPr>
        <p:spPr/>
        <p:txBody>
          <a:bodyPr/>
          <a:lstStyle/>
          <a:p>
            <a:endParaRPr lang="de-DE" sz="3200" dirty="0"/>
          </a:p>
          <a:p>
            <a:r>
              <a:rPr lang="de-DE" sz="3200" dirty="0"/>
              <a:t>der Prüfer / die Prüferin korrigiert und bewertet die Klausur und erstellt ein Gutachten</a:t>
            </a:r>
          </a:p>
          <a:p>
            <a:r>
              <a:rPr lang="de-DE" sz="3200" dirty="0"/>
              <a:t>danach korrigiert und bewertet eine zweite Lehrkraft die Klausur</a:t>
            </a:r>
          </a:p>
          <a:p>
            <a:r>
              <a:rPr lang="de-DE" sz="3200" dirty="0"/>
              <a:t>im Falle bleibender Diskrepanz in den Beurteilungen entscheidet der Schulleiter</a:t>
            </a:r>
          </a:p>
        </p:txBody>
      </p:sp>
      <p:pic>
        <p:nvPicPr>
          <p:cNvPr id="7" name="Inhaltsplatzhalter 8">
            <a:extLst>
              <a:ext uri="{FF2B5EF4-FFF2-40B4-BE49-F238E27FC236}">
                <a16:creationId xmlns:a16="http://schemas.microsoft.com/office/drawing/2014/main" id="{F881DE17-BFC7-4F64-98A2-DF70953EBFF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14961" t="13251" r="16283" b="18500"/>
          <a:stretch>
            <a:fillRect/>
          </a:stretch>
        </p:blipFill>
        <p:spPr bwMode="auto">
          <a:xfrm>
            <a:off x="9696400" y="252481"/>
            <a:ext cx="1800225" cy="1338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36967770"/>
      </p:ext>
    </p:extLst>
  </p:cSld>
  <p:clrMapOvr>
    <a:masterClrMapping/>
  </p:clrMapOvr>
  <p:transition spd="med">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8C224D-F6D5-A3B2-7D32-4BE1703ABBF3}"/>
            </a:ext>
          </a:extLst>
        </p:cNvPr>
        <p:cNvGrpSpPr/>
        <p:nvPr/>
      </p:nvGrpSpPr>
      <p:grpSpPr>
        <a:xfrm>
          <a:off x="0" y="0"/>
          <a:ext cx="0" cy="0"/>
          <a:chOff x="0" y="0"/>
          <a:chExt cx="0" cy="0"/>
        </a:xfrm>
      </p:grpSpPr>
      <p:sp>
        <p:nvSpPr>
          <p:cNvPr id="6" name="Titel 5">
            <a:extLst>
              <a:ext uri="{FF2B5EF4-FFF2-40B4-BE49-F238E27FC236}">
                <a16:creationId xmlns:a16="http://schemas.microsoft.com/office/drawing/2014/main" id="{E7B69F19-FBF1-3615-EB11-465548B07E51}"/>
              </a:ext>
            </a:extLst>
          </p:cNvPr>
          <p:cNvSpPr>
            <a:spLocks noGrp="1"/>
          </p:cNvSpPr>
          <p:nvPr>
            <p:ph type="ctrTitle"/>
          </p:nvPr>
        </p:nvSpPr>
        <p:spPr>
          <a:xfrm>
            <a:off x="983432" y="836713"/>
            <a:ext cx="9684568" cy="1008111"/>
          </a:xfrm>
        </p:spPr>
        <p:txBody>
          <a:bodyPr/>
          <a:lstStyle/>
          <a:p>
            <a:pPr algn="l"/>
            <a:r>
              <a:rPr lang="de-DE" sz="5400" b="1" dirty="0"/>
              <a:t>Ergebnisse</a:t>
            </a:r>
            <a:endParaRPr lang="de-DE" sz="3600" b="1" dirty="0"/>
          </a:p>
        </p:txBody>
      </p:sp>
      <p:sp>
        <p:nvSpPr>
          <p:cNvPr id="7" name="Untertitel 6">
            <a:extLst>
              <a:ext uri="{FF2B5EF4-FFF2-40B4-BE49-F238E27FC236}">
                <a16:creationId xmlns:a16="http://schemas.microsoft.com/office/drawing/2014/main" id="{CD78EC50-D9C5-66E8-6FC8-5039A6C2887C}"/>
              </a:ext>
            </a:extLst>
          </p:cNvPr>
          <p:cNvSpPr>
            <a:spLocks noGrp="1"/>
          </p:cNvSpPr>
          <p:nvPr>
            <p:ph type="subTitle" idx="1"/>
          </p:nvPr>
        </p:nvSpPr>
        <p:spPr>
          <a:xfrm>
            <a:off x="983432" y="2173388"/>
            <a:ext cx="9504040" cy="2983804"/>
          </a:xfrm>
        </p:spPr>
        <p:txBody>
          <a:bodyPr/>
          <a:lstStyle/>
          <a:p>
            <a:pPr algn="l"/>
            <a:r>
              <a:rPr lang="de-DE" sz="3400" dirty="0">
                <a:sym typeface="Wingdings" panose="05000000000000000000" pitchFamily="2" charset="2"/>
              </a:rPr>
              <a:t> 01.06</a:t>
            </a:r>
            <a:r>
              <a:rPr lang="de-DE" sz="3400" dirty="0"/>
              <a:t>.2026, 5.-6. Stunde: Tutorenstunde</a:t>
            </a:r>
          </a:p>
          <a:p>
            <a:pPr algn="l"/>
            <a:r>
              <a:rPr lang="de-DE" sz="3400" dirty="0">
                <a:sym typeface="Wingdings" panose="05000000000000000000" pitchFamily="2" charset="2"/>
              </a:rPr>
              <a:t> </a:t>
            </a:r>
            <a:r>
              <a:rPr lang="de-DE" sz="3400" dirty="0"/>
              <a:t>Bekanntgabe der Ergebnisse der schriftlichen</a:t>
            </a:r>
          </a:p>
          <a:p>
            <a:pPr algn="l"/>
            <a:r>
              <a:rPr lang="de-DE" sz="3400" dirty="0"/>
              <a:t> Prüfungen</a:t>
            </a:r>
          </a:p>
          <a:p>
            <a:pPr algn="l"/>
            <a:r>
              <a:rPr lang="de-DE" sz="3400" dirty="0">
                <a:sym typeface="Wingdings" panose="05000000000000000000" pitchFamily="2" charset="2"/>
              </a:rPr>
              <a:t> </a:t>
            </a:r>
            <a:r>
              <a:rPr lang="de-DE" sz="3400" dirty="0"/>
              <a:t>Bekanntgabe der / Anträge auf zusätzliche mündliche Prüfungen </a:t>
            </a:r>
          </a:p>
          <a:p>
            <a:pPr algn="l"/>
            <a:r>
              <a:rPr lang="de-DE" sz="3400" dirty="0">
                <a:sym typeface="Wingdings" panose="05000000000000000000" pitchFamily="2" charset="2"/>
              </a:rPr>
              <a:t> </a:t>
            </a:r>
            <a:r>
              <a:rPr lang="de-DE" sz="3400" dirty="0"/>
              <a:t>Festlegung der 24 einzubringenden GKs</a:t>
            </a:r>
          </a:p>
          <a:p>
            <a:pPr algn="l"/>
            <a:endParaRPr lang="de-DE" sz="3600" dirty="0"/>
          </a:p>
        </p:txBody>
      </p:sp>
      <p:pic>
        <p:nvPicPr>
          <p:cNvPr id="2" name="Inhaltsplatzhalter 8">
            <a:extLst>
              <a:ext uri="{FF2B5EF4-FFF2-40B4-BE49-F238E27FC236}">
                <a16:creationId xmlns:a16="http://schemas.microsoft.com/office/drawing/2014/main" id="{3084A23F-6FF1-63A2-B0A4-4B6C17DD989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14961" t="13251" r="16283" b="18500"/>
          <a:stretch>
            <a:fillRect/>
          </a:stretch>
        </p:blipFill>
        <p:spPr bwMode="auto">
          <a:xfrm>
            <a:off x="9866842" y="415925"/>
            <a:ext cx="1800225" cy="1336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97209631"/>
      </p:ext>
    </p:extLst>
  </p:cSld>
  <p:clrMapOvr>
    <a:masterClrMapping/>
  </p:clrMapOvr>
  <p:transition spd="med">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A92CC51-6960-4DFA-8CDC-C6EBC16DDFAB}"/>
              </a:ext>
            </a:extLst>
          </p:cNvPr>
          <p:cNvSpPr>
            <a:spLocks noGrp="1"/>
          </p:cNvSpPr>
          <p:nvPr>
            <p:ph type="title"/>
          </p:nvPr>
        </p:nvSpPr>
        <p:spPr/>
        <p:txBody>
          <a:bodyPr/>
          <a:lstStyle/>
          <a:p>
            <a:br>
              <a:rPr lang="de-DE" b="1" dirty="0"/>
            </a:br>
            <a:r>
              <a:rPr lang="de-DE" sz="5400" b="1" dirty="0"/>
              <a:t>Feiern</a:t>
            </a:r>
          </a:p>
        </p:txBody>
      </p:sp>
      <p:sp>
        <p:nvSpPr>
          <p:cNvPr id="6" name="Inhaltsplatzhalter 5">
            <a:extLst>
              <a:ext uri="{FF2B5EF4-FFF2-40B4-BE49-F238E27FC236}">
                <a16:creationId xmlns:a16="http://schemas.microsoft.com/office/drawing/2014/main" id="{852F741E-0C8B-4ADF-85B3-1F9DCAB74577}"/>
              </a:ext>
            </a:extLst>
          </p:cNvPr>
          <p:cNvSpPr>
            <a:spLocks noGrp="1"/>
          </p:cNvSpPr>
          <p:nvPr>
            <p:ph idx="1"/>
          </p:nvPr>
        </p:nvSpPr>
        <p:spPr/>
        <p:txBody>
          <a:bodyPr/>
          <a:lstStyle/>
          <a:p>
            <a:endParaRPr lang="de-DE" sz="3200" dirty="0"/>
          </a:p>
          <a:p>
            <a:r>
              <a:rPr lang="de-DE" sz="3200" dirty="0"/>
              <a:t>erst nach der </a:t>
            </a:r>
            <a:r>
              <a:rPr lang="de-DE" sz="3200" b="1" dirty="0"/>
              <a:t>letzten</a:t>
            </a:r>
            <a:r>
              <a:rPr lang="de-DE" sz="3200" dirty="0"/>
              <a:t> Prüfung!</a:t>
            </a:r>
          </a:p>
          <a:p>
            <a:r>
              <a:rPr lang="de-DE" sz="3200" dirty="0"/>
              <a:t>Vorabsprachen mit den Hausmeistern erforderlich</a:t>
            </a:r>
          </a:p>
          <a:p>
            <a:r>
              <a:rPr lang="de-DE" sz="3200" dirty="0"/>
              <a:t>Alkoholverbot gilt immer und auf dem ganzen Schulgelände</a:t>
            </a:r>
          </a:p>
        </p:txBody>
      </p:sp>
      <p:pic>
        <p:nvPicPr>
          <p:cNvPr id="7" name="Inhaltsplatzhalter 8">
            <a:extLst>
              <a:ext uri="{FF2B5EF4-FFF2-40B4-BE49-F238E27FC236}">
                <a16:creationId xmlns:a16="http://schemas.microsoft.com/office/drawing/2014/main" id="{F881DE17-BFC7-4F64-98A2-DF70953EBFF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14961" t="13251" r="16283" b="18500"/>
          <a:stretch>
            <a:fillRect/>
          </a:stretch>
        </p:blipFill>
        <p:spPr bwMode="auto">
          <a:xfrm>
            <a:off x="9768408" y="363802"/>
            <a:ext cx="1800225" cy="1338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216632"/>
      </p:ext>
    </p:extLst>
  </p:cSld>
  <p:clrMapOvr>
    <a:masterClrMapping/>
  </p:clrMapOvr>
  <p:transition spd="med">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FA77CA-ABC1-0511-5F54-D368C44DE947}"/>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B68CBABD-E371-DAA3-F030-9B442B983E96}"/>
              </a:ext>
            </a:extLst>
          </p:cNvPr>
          <p:cNvSpPr>
            <a:spLocks noGrp="1"/>
          </p:cNvSpPr>
          <p:nvPr>
            <p:ph type="title"/>
          </p:nvPr>
        </p:nvSpPr>
        <p:spPr/>
        <p:txBody>
          <a:bodyPr/>
          <a:lstStyle/>
          <a:p>
            <a:endParaRPr lang="de-DE" b="1" dirty="0"/>
          </a:p>
        </p:txBody>
      </p:sp>
      <p:sp>
        <p:nvSpPr>
          <p:cNvPr id="3" name="Textplatzhalter 2">
            <a:extLst>
              <a:ext uri="{FF2B5EF4-FFF2-40B4-BE49-F238E27FC236}">
                <a16:creationId xmlns:a16="http://schemas.microsoft.com/office/drawing/2014/main" id="{1743E34C-8118-914C-0574-7E1B0588A604}"/>
              </a:ext>
            </a:extLst>
          </p:cNvPr>
          <p:cNvSpPr>
            <a:spLocks noGrp="1"/>
          </p:cNvSpPr>
          <p:nvPr>
            <p:ph type="body" sz="half" idx="1"/>
          </p:nvPr>
        </p:nvSpPr>
        <p:spPr>
          <a:xfrm>
            <a:off x="1079500" y="2492896"/>
            <a:ext cx="10610851" cy="1585393"/>
          </a:xfrm>
        </p:spPr>
        <p:txBody>
          <a:bodyPr/>
          <a:lstStyle/>
          <a:p>
            <a:pPr marL="0" indent="0" algn="ctr">
              <a:buNone/>
            </a:pPr>
            <a:r>
              <a:rPr lang="de-DE" sz="7200" b="1" dirty="0"/>
              <a:t>mündliche Prüfungen</a:t>
            </a:r>
            <a:endParaRPr lang="de-DE" sz="7200" dirty="0"/>
          </a:p>
        </p:txBody>
      </p:sp>
      <p:sp>
        <p:nvSpPr>
          <p:cNvPr id="4" name="Inhaltsplatzhalter 3">
            <a:extLst>
              <a:ext uri="{FF2B5EF4-FFF2-40B4-BE49-F238E27FC236}">
                <a16:creationId xmlns:a16="http://schemas.microsoft.com/office/drawing/2014/main" id="{52B4BF4D-3163-98D8-25A2-F487B5D84957}"/>
              </a:ext>
            </a:extLst>
          </p:cNvPr>
          <p:cNvSpPr>
            <a:spLocks noGrp="1"/>
          </p:cNvSpPr>
          <p:nvPr>
            <p:ph sz="half" idx="2"/>
          </p:nvPr>
        </p:nvSpPr>
        <p:spPr/>
        <p:txBody>
          <a:bodyPr/>
          <a:lstStyle/>
          <a:p>
            <a:endParaRPr lang="de-DE"/>
          </a:p>
        </p:txBody>
      </p:sp>
      <p:pic>
        <p:nvPicPr>
          <p:cNvPr id="5" name="Inhaltsplatzhalter 8">
            <a:extLst>
              <a:ext uri="{FF2B5EF4-FFF2-40B4-BE49-F238E27FC236}">
                <a16:creationId xmlns:a16="http://schemas.microsoft.com/office/drawing/2014/main" id="{3A5B87D4-BF86-03DD-5D2B-E2364F54925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14961" t="13251" r="16283" b="18500"/>
          <a:stretch>
            <a:fillRect/>
          </a:stretch>
        </p:blipFill>
        <p:spPr bwMode="auto">
          <a:xfrm>
            <a:off x="9866842" y="415925"/>
            <a:ext cx="1800225" cy="1336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940324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0B72A23-98D0-2657-27B1-03310A5AFD2D}"/>
              </a:ext>
            </a:extLst>
          </p:cNvPr>
          <p:cNvSpPr>
            <a:spLocks noGrp="1"/>
          </p:cNvSpPr>
          <p:nvPr>
            <p:ph type="title"/>
          </p:nvPr>
        </p:nvSpPr>
        <p:spPr>
          <a:xfrm>
            <a:off x="767408" y="620688"/>
            <a:ext cx="10659616" cy="1325563"/>
          </a:xfrm>
        </p:spPr>
        <p:txBody>
          <a:bodyPr/>
          <a:lstStyle/>
          <a:p>
            <a:r>
              <a:rPr lang="de-DE" sz="5400" b="1" dirty="0"/>
              <a:t>       Informationen</a:t>
            </a:r>
          </a:p>
        </p:txBody>
      </p:sp>
      <p:pic>
        <p:nvPicPr>
          <p:cNvPr id="6" name="Inhaltsplatzhalter 8">
            <a:extLst>
              <a:ext uri="{FF2B5EF4-FFF2-40B4-BE49-F238E27FC236}">
                <a16:creationId xmlns:a16="http://schemas.microsoft.com/office/drawing/2014/main" id="{7E95DC43-8288-35FA-D009-18C10146C59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14961" t="13251" r="16283" b="18500"/>
          <a:stretch>
            <a:fillRect/>
          </a:stretch>
        </p:blipFill>
        <p:spPr bwMode="auto">
          <a:xfrm>
            <a:off x="9866842" y="415925"/>
            <a:ext cx="1800225" cy="1336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Inhaltsplatzhalter 8">
            <a:extLst>
              <a:ext uri="{FF2B5EF4-FFF2-40B4-BE49-F238E27FC236}">
                <a16:creationId xmlns:a16="http://schemas.microsoft.com/office/drawing/2014/main" id="{C7830D0F-383E-4BBE-BE20-65C508F1C98B}"/>
              </a:ext>
            </a:extLst>
          </p:cNvPr>
          <p:cNvPicPr>
            <a:picLocks noGrp="1" noChangeAspect="1"/>
          </p:cNvPicPr>
          <p:nvPr>
            <p:ph idx="1"/>
          </p:nvPr>
        </p:nvPicPr>
        <p:blipFill>
          <a:blip r:embed="rId3"/>
          <a:stretch>
            <a:fillRect/>
          </a:stretch>
        </p:blipFill>
        <p:spPr>
          <a:xfrm>
            <a:off x="4832560" y="2151014"/>
            <a:ext cx="3880375" cy="3704395"/>
          </a:xfrm>
        </p:spPr>
      </p:pic>
      <p:pic>
        <p:nvPicPr>
          <p:cNvPr id="7" name="Grafik 6">
            <a:extLst>
              <a:ext uri="{FF2B5EF4-FFF2-40B4-BE49-F238E27FC236}">
                <a16:creationId xmlns:a16="http://schemas.microsoft.com/office/drawing/2014/main" id="{E9508D2A-267F-4072-B534-66DA2BCC3BBF}"/>
              </a:ext>
            </a:extLst>
          </p:cNvPr>
          <p:cNvPicPr>
            <a:picLocks noChangeAspect="1"/>
          </p:cNvPicPr>
          <p:nvPr/>
        </p:nvPicPr>
        <p:blipFill>
          <a:blip r:embed="rId4"/>
          <a:stretch>
            <a:fillRect/>
          </a:stretch>
        </p:blipFill>
        <p:spPr>
          <a:xfrm>
            <a:off x="1487488" y="1800537"/>
            <a:ext cx="2952329" cy="4063256"/>
          </a:xfrm>
          <a:prstGeom prst="rect">
            <a:avLst/>
          </a:prstGeom>
        </p:spPr>
      </p:pic>
    </p:spTree>
    <p:extLst>
      <p:ext uri="{BB962C8B-B14F-4D97-AF65-F5344CB8AC3E}">
        <p14:creationId xmlns:p14="http://schemas.microsoft.com/office/powerpoint/2010/main" val="3851972519"/>
      </p:ext>
    </p:extLst>
  </p:cSld>
  <p:clrMapOvr>
    <a:masterClrMapping/>
  </p:clrMapOvr>
  <p:transition spd="med">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310186-C894-E380-5181-2DA507B9656A}"/>
            </a:ext>
          </a:extLst>
        </p:cNvPr>
        <p:cNvGrpSpPr/>
        <p:nvPr/>
      </p:nvGrpSpPr>
      <p:grpSpPr>
        <a:xfrm>
          <a:off x="0" y="0"/>
          <a:ext cx="0" cy="0"/>
          <a:chOff x="0" y="0"/>
          <a:chExt cx="0" cy="0"/>
        </a:xfrm>
      </p:grpSpPr>
      <p:sp>
        <p:nvSpPr>
          <p:cNvPr id="6" name="Titel 5">
            <a:extLst>
              <a:ext uri="{FF2B5EF4-FFF2-40B4-BE49-F238E27FC236}">
                <a16:creationId xmlns:a16="http://schemas.microsoft.com/office/drawing/2014/main" id="{F7AE94C7-804E-BE4A-8A33-609E380E5436}"/>
              </a:ext>
            </a:extLst>
          </p:cNvPr>
          <p:cNvSpPr>
            <a:spLocks noGrp="1"/>
          </p:cNvSpPr>
          <p:nvPr>
            <p:ph type="ctrTitle"/>
          </p:nvPr>
        </p:nvSpPr>
        <p:spPr>
          <a:xfrm>
            <a:off x="1055440" y="836713"/>
            <a:ext cx="9612560" cy="1008111"/>
          </a:xfrm>
        </p:spPr>
        <p:txBody>
          <a:bodyPr/>
          <a:lstStyle/>
          <a:p>
            <a:pPr algn="l"/>
            <a:r>
              <a:rPr lang="de-DE" sz="5400" b="1" dirty="0"/>
              <a:t>Ablauf </a:t>
            </a:r>
            <a:endParaRPr lang="de-DE" sz="3600" b="1" dirty="0"/>
          </a:p>
        </p:txBody>
      </p:sp>
      <p:sp>
        <p:nvSpPr>
          <p:cNvPr id="7" name="Untertitel 6">
            <a:extLst>
              <a:ext uri="{FF2B5EF4-FFF2-40B4-BE49-F238E27FC236}">
                <a16:creationId xmlns:a16="http://schemas.microsoft.com/office/drawing/2014/main" id="{2F5B829B-1C51-4D7C-CC46-CFE57EA2E608}"/>
              </a:ext>
            </a:extLst>
          </p:cNvPr>
          <p:cNvSpPr>
            <a:spLocks noGrp="1"/>
          </p:cNvSpPr>
          <p:nvPr>
            <p:ph type="subTitle" idx="1"/>
          </p:nvPr>
        </p:nvSpPr>
        <p:spPr>
          <a:xfrm>
            <a:off x="983432" y="2265612"/>
            <a:ext cx="9504040" cy="3539652"/>
          </a:xfrm>
        </p:spPr>
        <p:txBody>
          <a:bodyPr/>
          <a:lstStyle/>
          <a:p>
            <a:pPr algn="l"/>
            <a:r>
              <a:rPr lang="de-DE" sz="3600" dirty="0">
                <a:sym typeface="Wingdings" panose="05000000000000000000" pitchFamily="2" charset="2"/>
              </a:rPr>
              <a:t> rechtzeitig (!) am Vorbereitungsraum erscheinen</a:t>
            </a:r>
          </a:p>
          <a:p>
            <a:pPr algn="l"/>
            <a:r>
              <a:rPr lang="de-DE" sz="3600" dirty="0">
                <a:sym typeface="Wingdings" panose="05000000000000000000" pitchFamily="2" charset="2"/>
              </a:rPr>
              <a:t> </a:t>
            </a:r>
            <a:r>
              <a:rPr lang="de-DE" sz="3600" dirty="0"/>
              <a:t>30 min Vorbereitungszeit</a:t>
            </a:r>
          </a:p>
          <a:p>
            <a:pPr algn="l"/>
            <a:r>
              <a:rPr lang="de-DE" sz="3600" dirty="0">
                <a:sym typeface="Wingdings" panose="05000000000000000000" pitchFamily="2" charset="2"/>
              </a:rPr>
              <a:t> </a:t>
            </a:r>
            <a:r>
              <a:rPr lang="de-DE" sz="3600" dirty="0"/>
              <a:t>20 min Prüfung (Vortrag / Kolloquium)</a:t>
            </a:r>
          </a:p>
          <a:p>
            <a:pPr algn="l"/>
            <a:r>
              <a:rPr lang="de-DE" sz="3600" dirty="0">
                <a:sym typeface="Wingdings" panose="05000000000000000000" pitchFamily="2" charset="2"/>
              </a:rPr>
              <a:t> Notenfindung und –</a:t>
            </a:r>
            <a:r>
              <a:rPr lang="de-DE" sz="3600" dirty="0" err="1">
                <a:sym typeface="Wingdings" panose="05000000000000000000" pitchFamily="2" charset="2"/>
              </a:rPr>
              <a:t>bekanntgabe</a:t>
            </a:r>
            <a:r>
              <a:rPr lang="de-DE" sz="3600" dirty="0">
                <a:sym typeface="Wingdings" panose="05000000000000000000" pitchFamily="2" charset="2"/>
              </a:rPr>
              <a:t> </a:t>
            </a:r>
            <a:endParaRPr lang="de-DE" sz="3600" dirty="0"/>
          </a:p>
          <a:p>
            <a:pPr algn="l"/>
            <a:endParaRPr lang="de-DE" sz="3600" dirty="0"/>
          </a:p>
        </p:txBody>
      </p:sp>
      <p:pic>
        <p:nvPicPr>
          <p:cNvPr id="2" name="Inhaltsplatzhalter 8">
            <a:extLst>
              <a:ext uri="{FF2B5EF4-FFF2-40B4-BE49-F238E27FC236}">
                <a16:creationId xmlns:a16="http://schemas.microsoft.com/office/drawing/2014/main" id="{6573BFCD-C13B-3B91-281E-82DD3CEB53C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14961" t="13251" r="16283" b="18500"/>
          <a:stretch>
            <a:fillRect/>
          </a:stretch>
        </p:blipFill>
        <p:spPr bwMode="auto">
          <a:xfrm>
            <a:off x="9866842" y="415925"/>
            <a:ext cx="1800225" cy="1336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4623815"/>
      </p:ext>
    </p:extLst>
  </p:cSld>
  <p:clrMapOvr>
    <a:masterClrMapping/>
  </p:clrMapOvr>
  <p:transition spd="med">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C9E996-C0A3-A2C9-7817-FF45038A674F}"/>
            </a:ext>
          </a:extLst>
        </p:cNvPr>
        <p:cNvGrpSpPr/>
        <p:nvPr/>
      </p:nvGrpSpPr>
      <p:grpSpPr>
        <a:xfrm>
          <a:off x="0" y="0"/>
          <a:ext cx="0" cy="0"/>
          <a:chOff x="0" y="0"/>
          <a:chExt cx="0" cy="0"/>
        </a:xfrm>
      </p:grpSpPr>
      <p:sp>
        <p:nvSpPr>
          <p:cNvPr id="6" name="Titel 5">
            <a:extLst>
              <a:ext uri="{FF2B5EF4-FFF2-40B4-BE49-F238E27FC236}">
                <a16:creationId xmlns:a16="http://schemas.microsoft.com/office/drawing/2014/main" id="{D0092FB3-B6F3-269B-50AB-6623A7103FE0}"/>
              </a:ext>
            </a:extLst>
          </p:cNvPr>
          <p:cNvSpPr>
            <a:spLocks noGrp="1"/>
          </p:cNvSpPr>
          <p:nvPr>
            <p:ph type="ctrTitle"/>
          </p:nvPr>
        </p:nvSpPr>
        <p:spPr>
          <a:xfrm>
            <a:off x="983432" y="836713"/>
            <a:ext cx="9684568" cy="1008111"/>
          </a:xfrm>
        </p:spPr>
        <p:txBody>
          <a:bodyPr/>
          <a:lstStyle/>
          <a:p>
            <a:pPr algn="l"/>
            <a:r>
              <a:rPr lang="de-DE" sz="5400" b="1" dirty="0"/>
              <a:t>Versäumnis  </a:t>
            </a:r>
            <a:r>
              <a:rPr lang="de-DE" sz="3600" b="1" dirty="0"/>
              <a:t>(§30, 6 OAVO)</a:t>
            </a:r>
          </a:p>
        </p:txBody>
      </p:sp>
      <p:sp>
        <p:nvSpPr>
          <p:cNvPr id="7" name="Untertitel 6">
            <a:extLst>
              <a:ext uri="{FF2B5EF4-FFF2-40B4-BE49-F238E27FC236}">
                <a16:creationId xmlns:a16="http://schemas.microsoft.com/office/drawing/2014/main" id="{79B51FF4-65FD-5A82-9C0F-9110E0D36BF7}"/>
              </a:ext>
            </a:extLst>
          </p:cNvPr>
          <p:cNvSpPr>
            <a:spLocks noGrp="1"/>
          </p:cNvSpPr>
          <p:nvPr>
            <p:ph type="subTitle" idx="1"/>
          </p:nvPr>
        </p:nvSpPr>
        <p:spPr>
          <a:xfrm>
            <a:off x="983432" y="2348880"/>
            <a:ext cx="9504040" cy="2808312"/>
          </a:xfrm>
        </p:spPr>
        <p:txBody>
          <a:bodyPr/>
          <a:lstStyle/>
          <a:p>
            <a:pPr algn="l"/>
            <a:r>
              <a:rPr lang="de-DE" sz="3600" b="1" dirty="0"/>
              <a:t>„</a:t>
            </a:r>
            <a:r>
              <a:rPr lang="de-DE" sz="3600" dirty="0"/>
              <a:t>Versäumt eine Prüfungsteilnehmerin oder ein Prüfungsteilnehmer aus Gründen, die sie oder er selbst zu vertreten hat, eine schriftliche oder mündliche Prüfung oder verweigert sie oder er in der Prüfung die Leistung, gilt die Abiturprüfung als </a:t>
            </a:r>
            <a:r>
              <a:rPr lang="de-DE" sz="3600" dirty="0">
                <a:solidFill>
                  <a:srgbClr val="FF0000"/>
                </a:solidFill>
              </a:rPr>
              <a:t>nicht bestanden</a:t>
            </a:r>
            <a:r>
              <a:rPr lang="de-DE" sz="3600" dirty="0"/>
              <a:t>.“</a:t>
            </a:r>
          </a:p>
          <a:p>
            <a:pPr algn="l"/>
            <a:r>
              <a:rPr lang="de-DE" sz="3600" dirty="0"/>
              <a:t>(Vorbereitungszeit beachten!)</a:t>
            </a:r>
          </a:p>
        </p:txBody>
      </p:sp>
      <p:pic>
        <p:nvPicPr>
          <p:cNvPr id="2" name="Inhaltsplatzhalter 8">
            <a:extLst>
              <a:ext uri="{FF2B5EF4-FFF2-40B4-BE49-F238E27FC236}">
                <a16:creationId xmlns:a16="http://schemas.microsoft.com/office/drawing/2014/main" id="{A72751E0-1BBE-DB54-4C3A-7D7422C33CA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14961" t="13251" r="16283" b="18500"/>
          <a:stretch>
            <a:fillRect/>
          </a:stretch>
        </p:blipFill>
        <p:spPr bwMode="auto">
          <a:xfrm>
            <a:off x="9866842" y="415925"/>
            <a:ext cx="1800225" cy="1336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62786007"/>
      </p:ext>
    </p:extLst>
  </p:cSld>
  <p:clrMapOvr>
    <a:masterClrMapping/>
  </p:clrMapOvr>
  <p:transition spd="med">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9A0D4A-639B-9176-5599-1E87DF04A7EE}"/>
            </a:ext>
          </a:extLst>
        </p:cNvPr>
        <p:cNvGrpSpPr/>
        <p:nvPr/>
      </p:nvGrpSpPr>
      <p:grpSpPr>
        <a:xfrm>
          <a:off x="0" y="0"/>
          <a:ext cx="0" cy="0"/>
          <a:chOff x="0" y="0"/>
          <a:chExt cx="0" cy="0"/>
        </a:xfrm>
      </p:grpSpPr>
      <p:sp>
        <p:nvSpPr>
          <p:cNvPr id="6" name="Titel 5">
            <a:extLst>
              <a:ext uri="{FF2B5EF4-FFF2-40B4-BE49-F238E27FC236}">
                <a16:creationId xmlns:a16="http://schemas.microsoft.com/office/drawing/2014/main" id="{88EF5E9F-C5C8-82B8-3156-72FA421DC352}"/>
              </a:ext>
            </a:extLst>
          </p:cNvPr>
          <p:cNvSpPr>
            <a:spLocks noGrp="1"/>
          </p:cNvSpPr>
          <p:nvPr>
            <p:ph type="ctrTitle"/>
          </p:nvPr>
        </p:nvSpPr>
        <p:spPr>
          <a:xfrm>
            <a:off x="1055440" y="836713"/>
            <a:ext cx="9612560" cy="1008111"/>
          </a:xfrm>
        </p:spPr>
        <p:txBody>
          <a:bodyPr/>
          <a:lstStyle/>
          <a:p>
            <a:pPr algn="l"/>
            <a:r>
              <a:rPr lang="de-DE" sz="5400" b="1" dirty="0"/>
              <a:t>Termine </a:t>
            </a:r>
            <a:endParaRPr lang="de-DE" sz="3600" b="1" dirty="0"/>
          </a:p>
        </p:txBody>
      </p:sp>
      <p:sp>
        <p:nvSpPr>
          <p:cNvPr id="7" name="Untertitel 6">
            <a:extLst>
              <a:ext uri="{FF2B5EF4-FFF2-40B4-BE49-F238E27FC236}">
                <a16:creationId xmlns:a16="http://schemas.microsoft.com/office/drawing/2014/main" id="{6A764E09-EB81-6056-1DB8-5BD895E7810C}"/>
              </a:ext>
            </a:extLst>
          </p:cNvPr>
          <p:cNvSpPr>
            <a:spLocks noGrp="1"/>
          </p:cNvSpPr>
          <p:nvPr>
            <p:ph type="subTitle" idx="1"/>
          </p:nvPr>
        </p:nvSpPr>
        <p:spPr>
          <a:xfrm>
            <a:off x="983432" y="2173388"/>
            <a:ext cx="9504040" cy="3271836"/>
          </a:xfrm>
        </p:spPr>
        <p:txBody>
          <a:bodyPr/>
          <a:lstStyle/>
          <a:p>
            <a:pPr algn="l"/>
            <a:r>
              <a:rPr lang="de-DE" sz="3600" dirty="0">
                <a:sym typeface="Wingdings" panose="05000000000000000000" pitchFamily="2" charset="2"/>
              </a:rPr>
              <a:t> Veröffentlichung Prüfungsplan: 02.6.2026 (SHP)</a:t>
            </a:r>
          </a:p>
          <a:p>
            <a:pPr algn="l"/>
            <a:r>
              <a:rPr lang="de-DE" sz="3600" dirty="0">
                <a:sym typeface="Wingdings" panose="05000000000000000000" pitchFamily="2" charset="2"/>
              </a:rPr>
              <a:t> </a:t>
            </a:r>
            <a:r>
              <a:rPr lang="de-DE" sz="3600" dirty="0"/>
              <a:t>Prüfungszeitraum: 09.6. - 18.6.2026</a:t>
            </a:r>
          </a:p>
          <a:p>
            <a:pPr algn="l"/>
            <a:r>
              <a:rPr lang="de-DE" sz="3600" dirty="0">
                <a:sym typeface="Wingdings" panose="05000000000000000000" pitchFamily="2" charset="2"/>
              </a:rPr>
              <a:t> </a:t>
            </a:r>
            <a:r>
              <a:rPr lang="de-DE" sz="3600" dirty="0"/>
              <a:t>Hauptprüfungstage: 10.6. / 12.6. / 15.6.2026</a:t>
            </a:r>
          </a:p>
          <a:p>
            <a:pPr algn="l"/>
            <a:r>
              <a:rPr lang="de-DE" sz="3600" dirty="0">
                <a:sym typeface="Wingdings" panose="05000000000000000000" pitchFamily="2" charset="2"/>
              </a:rPr>
              <a:t> Verkündung Gesamtergebnis: nach der jeweils letzten Prüfung des Prüflings</a:t>
            </a:r>
          </a:p>
          <a:p>
            <a:pPr algn="l"/>
            <a:r>
              <a:rPr lang="de-DE" sz="3600" dirty="0">
                <a:sym typeface="Wingdings" panose="05000000000000000000" pitchFamily="2" charset="2"/>
              </a:rPr>
              <a:t> </a:t>
            </a:r>
            <a:r>
              <a:rPr lang="de-DE" sz="3600" dirty="0"/>
              <a:t>Entlassungsfeier: 24.6.2026, 11.30 Uhr</a:t>
            </a:r>
          </a:p>
          <a:p>
            <a:pPr algn="l"/>
            <a:endParaRPr lang="de-DE" sz="3600" dirty="0"/>
          </a:p>
        </p:txBody>
      </p:sp>
      <p:pic>
        <p:nvPicPr>
          <p:cNvPr id="2" name="Inhaltsplatzhalter 8">
            <a:extLst>
              <a:ext uri="{FF2B5EF4-FFF2-40B4-BE49-F238E27FC236}">
                <a16:creationId xmlns:a16="http://schemas.microsoft.com/office/drawing/2014/main" id="{52BE18A7-090C-72CA-5BF9-99C57F2F353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14961" t="13251" r="16283" b="18500"/>
          <a:stretch>
            <a:fillRect/>
          </a:stretch>
        </p:blipFill>
        <p:spPr bwMode="auto">
          <a:xfrm>
            <a:off x="9866842" y="415925"/>
            <a:ext cx="1800225" cy="1336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81839736"/>
      </p:ext>
    </p:extLst>
  </p:cSld>
  <p:clrMapOvr>
    <a:masterClrMapping/>
  </p:clrMapOvr>
  <p:transition spd="med">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310186-C894-E380-5181-2DA507B9656A}"/>
            </a:ext>
          </a:extLst>
        </p:cNvPr>
        <p:cNvGrpSpPr/>
        <p:nvPr/>
      </p:nvGrpSpPr>
      <p:grpSpPr>
        <a:xfrm>
          <a:off x="0" y="0"/>
          <a:ext cx="0" cy="0"/>
          <a:chOff x="0" y="0"/>
          <a:chExt cx="0" cy="0"/>
        </a:xfrm>
      </p:grpSpPr>
      <p:sp>
        <p:nvSpPr>
          <p:cNvPr id="6" name="Titel 5">
            <a:extLst>
              <a:ext uri="{FF2B5EF4-FFF2-40B4-BE49-F238E27FC236}">
                <a16:creationId xmlns:a16="http://schemas.microsoft.com/office/drawing/2014/main" id="{F7AE94C7-804E-BE4A-8A33-609E380E5436}"/>
              </a:ext>
            </a:extLst>
          </p:cNvPr>
          <p:cNvSpPr>
            <a:spLocks noGrp="1"/>
          </p:cNvSpPr>
          <p:nvPr>
            <p:ph type="ctrTitle"/>
          </p:nvPr>
        </p:nvSpPr>
        <p:spPr>
          <a:xfrm>
            <a:off x="1055440" y="836713"/>
            <a:ext cx="9612560" cy="1008111"/>
          </a:xfrm>
        </p:spPr>
        <p:txBody>
          <a:bodyPr/>
          <a:lstStyle/>
          <a:p>
            <a:pPr algn="l"/>
            <a:r>
              <a:rPr lang="de-DE" sz="5400" b="1" dirty="0"/>
              <a:t>Bücherrückgabe </a:t>
            </a:r>
            <a:endParaRPr lang="de-DE" sz="3600" b="1" dirty="0"/>
          </a:p>
        </p:txBody>
      </p:sp>
      <p:sp>
        <p:nvSpPr>
          <p:cNvPr id="7" name="Untertitel 6">
            <a:extLst>
              <a:ext uri="{FF2B5EF4-FFF2-40B4-BE49-F238E27FC236}">
                <a16:creationId xmlns:a16="http://schemas.microsoft.com/office/drawing/2014/main" id="{2F5B829B-1C51-4D7C-CC46-CFE57EA2E608}"/>
              </a:ext>
            </a:extLst>
          </p:cNvPr>
          <p:cNvSpPr>
            <a:spLocks noGrp="1"/>
          </p:cNvSpPr>
          <p:nvPr>
            <p:ph type="subTitle" idx="1"/>
          </p:nvPr>
        </p:nvSpPr>
        <p:spPr>
          <a:xfrm>
            <a:off x="983432" y="2265612"/>
            <a:ext cx="9504040" cy="3539652"/>
          </a:xfrm>
        </p:spPr>
        <p:txBody>
          <a:bodyPr/>
          <a:lstStyle/>
          <a:p>
            <a:pPr algn="l"/>
            <a:r>
              <a:rPr lang="de-DE" sz="3600" dirty="0">
                <a:sym typeface="Wingdings" panose="05000000000000000000" pitchFamily="2" charset="2"/>
              </a:rPr>
              <a:t> Mo, Die vorletzte Schulwoche</a:t>
            </a:r>
          </a:p>
          <a:p>
            <a:pPr algn="l"/>
            <a:r>
              <a:rPr lang="de-DE" sz="3600" dirty="0">
                <a:sym typeface="Wingdings" panose="05000000000000000000" pitchFamily="2" charset="2"/>
              </a:rPr>
              <a:t> </a:t>
            </a:r>
            <a:r>
              <a:rPr lang="de-DE" sz="3600" dirty="0"/>
              <a:t>auch vorher in den großen Pausen</a:t>
            </a:r>
          </a:p>
          <a:p>
            <a:pPr algn="l"/>
            <a:endParaRPr lang="de-DE" sz="3600" dirty="0"/>
          </a:p>
        </p:txBody>
      </p:sp>
      <p:pic>
        <p:nvPicPr>
          <p:cNvPr id="2" name="Inhaltsplatzhalter 8">
            <a:extLst>
              <a:ext uri="{FF2B5EF4-FFF2-40B4-BE49-F238E27FC236}">
                <a16:creationId xmlns:a16="http://schemas.microsoft.com/office/drawing/2014/main" id="{6573BFCD-C13B-3B91-281E-82DD3CEB53C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14961" t="13251" r="16283" b="18500"/>
          <a:stretch>
            <a:fillRect/>
          </a:stretch>
        </p:blipFill>
        <p:spPr bwMode="auto">
          <a:xfrm>
            <a:off x="9866842" y="415925"/>
            <a:ext cx="1800225" cy="1336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50911411"/>
      </p:ext>
    </p:extLst>
  </p:cSld>
  <p:clrMapOvr>
    <a:masterClrMapping/>
  </p:clrMapOvr>
  <p:transition spd="med">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310186-C894-E380-5181-2DA507B9656A}"/>
            </a:ext>
          </a:extLst>
        </p:cNvPr>
        <p:cNvGrpSpPr/>
        <p:nvPr/>
      </p:nvGrpSpPr>
      <p:grpSpPr>
        <a:xfrm>
          <a:off x="0" y="0"/>
          <a:ext cx="0" cy="0"/>
          <a:chOff x="0" y="0"/>
          <a:chExt cx="0" cy="0"/>
        </a:xfrm>
      </p:grpSpPr>
      <p:sp>
        <p:nvSpPr>
          <p:cNvPr id="6" name="Titel 5">
            <a:extLst>
              <a:ext uri="{FF2B5EF4-FFF2-40B4-BE49-F238E27FC236}">
                <a16:creationId xmlns:a16="http://schemas.microsoft.com/office/drawing/2014/main" id="{F7AE94C7-804E-BE4A-8A33-609E380E5436}"/>
              </a:ext>
            </a:extLst>
          </p:cNvPr>
          <p:cNvSpPr>
            <a:spLocks noGrp="1"/>
          </p:cNvSpPr>
          <p:nvPr>
            <p:ph type="ctrTitle"/>
          </p:nvPr>
        </p:nvSpPr>
        <p:spPr>
          <a:xfrm>
            <a:off x="1055440" y="836713"/>
            <a:ext cx="9612560" cy="1008111"/>
          </a:xfrm>
        </p:spPr>
        <p:txBody>
          <a:bodyPr/>
          <a:lstStyle/>
          <a:p>
            <a:pPr algn="l"/>
            <a:r>
              <a:rPr lang="de-DE" sz="5400" b="1" dirty="0"/>
              <a:t>zum Nachlesen </a:t>
            </a:r>
            <a:endParaRPr lang="de-DE" sz="3600" b="1" dirty="0"/>
          </a:p>
        </p:txBody>
      </p:sp>
      <p:sp>
        <p:nvSpPr>
          <p:cNvPr id="7" name="Untertitel 6">
            <a:extLst>
              <a:ext uri="{FF2B5EF4-FFF2-40B4-BE49-F238E27FC236}">
                <a16:creationId xmlns:a16="http://schemas.microsoft.com/office/drawing/2014/main" id="{2F5B829B-1C51-4D7C-CC46-CFE57EA2E608}"/>
              </a:ext>
            </a:extLst>
          </p:cNvPr>
          <p:cNvSpPr>
            <a:spLocks noGrp="1"/>
          </p:cNvSpPr>
          <p:nvPr>
            <p:ph type="subTitle" idx="1"/>
          </p:nvPr>
        </p:nvSpPr>
        <p:spPr>
          <a:xfrm>
            <a:off x="983432" y="2265612"/>
            <a:ext cx="9504040" cy="3539652"/>
          </a:xfrm>
        </p:spPr>
        <p:txBody>
          <a:bodyPr/>
          <a:lstStyle/>
          <a:p>
            <a:pPr algn="l"/>
            <a:endParaRPr lang="de-DE" sz="3600" dirty="0"/>
          </a:p>
        </p:txBody>
      </p:sp>
      <p:pic>
        <p:nvPicPr>
          <p:cNvPr id="2" name="Inhaltsplatzhalter 8">
            <a:extLst>
              <a:ext uri="{FF2B5EF4-FFF2-40B4-BE49-F238E27FC236}">
                <a16:creationId xmlns:a16="http://schemas.microsoft.com/office/drawing/2014/main" id="{6573BFCD-C13B-3B91-281E-82DD3CEB53C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14961" t="13251" r="16283" b="18500"/>
          <a:stretch>
            <a:fillRect/>
          </a:stretch>
        </p:blipFill>
        <p:spPr bwMode="auto">
          <a:xfrm>
            <a:off x="9866842" y="415925"/>
            <a:ext cx="1800225" cy="1336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Grafik 3">
            <a:extLst>
              <a:ext uri="{FF2B5EF4-FFF2-40B4-BE49-F238E27FC236}">
                <a16:creationId xmlns:a16="http://schemas.microsoft.com/office/drawing/2014/main" id="{22972143-C62C-4263-8019-4881E661D08C}"/>
              </a:ext>
            </a:extLst>
          </p:cNvPr>
          <p:cNvPicPr>
            <a:picLocks noChangeAspect="1"/>
          </p:cNvPicPr>
          <p:nvPr/>
        </p:nvPicPr>
        <p:blipFill>
          <a:blip r:embed="rId3"/>
          <a:stretch>
            <a:fillRect/>
          </a:stretch>
        </p:blipFill>
        <p:spPr>
          <a:xfrm>
            <a:off x="94412" y="2304893"/>
            <a:ext cx="12003175" cy="2248214"/>
          </a:xfrm>
          <a:prstGeom prst="rect">
            <a:avLst/>
          </a:prstGeom>
        </p:spPr>
      </p:pic>
    </p:spTree>
    <p:extLst>
      <p:ext uri="{BB962C8B-B14F-4D97-AF65-F5344CB8AC3E}">
        <p14:creationId xmlns:p14="http://schemas.microsoft.com/office/powerpoint/2010/main" val="1071629162"/>
      </p:ext>
    </p:extLst>
  </p:cSld>
  <p:clrMapOvr>
    <a:masterClrMapping/>
  </p:clrMapOvr>
  <p:transition spd="med">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el 1"/>
          <p:cNvSpPr>
            <a:spLocks noGrp="1" noChangeArrowheads="1"/>
          </p:cNvSpPr>
          <p:nvPr>
            <p:ph type="ctrTitle"/>
          </p:nvPr>
        </p:nvSpPr>
        <p:spPr>
          <a:xfrm>
            <a:off x="623888" y="1019175"/>
            <a:ext cx="10040937" cy="1041673"/>
          </a:xfrm>
        </p:spPr>
        <p:txBody>
          <a:bodyPr/>
          <a:lstStyle/>
          <a:p>
            <a:pPr algn="l" eaLnBrk="1" hangingPunct="1"/>
            <a:r>
              <a:rPr lang="de-DE" altLang="de-DE" b="1" dirty="0"/>
              <a:t>Kommunikation (!)</a:t>
            </a:r>
            <a:endParaRPr lang="de-DE" altLang="de-DE" dirty="0"/>
          </a:p>
        </p:txBody>
      </p:sp>
      <p:sp>
        <p:nvSpPr>
          <p:cNvPr id="14339" name="Untertitel 2"/>
          <p:cNvSpPr>
            <a:spLocks noGrp="1" noChangeArrowheads="1"/>
          </p:cNvSpPr>
          <p:nvPr>
            <p:ph type="subTitle" idx="1"/>
          </p:nvPr>
        </p:nvSpPr>
        <p:spPr>
          <a:xfrm>
            <a:off x="1524000" y="2996952"/>
            <a:ext cx="9144000" cy="2520950"/>
          </a:xfrm>
        </p:spPr>
        <p:txBody>
          <a:bodyPr/>
          <a:lstStyle/>
          <a:p>
            <a:pPr algn="l" eaLnBrk="1" hangingPunct="1"/>
            <a:endParaRPr lang="de-DE" altLang="de-DE" dirty="0"/>
          </a:p>
        </p:txBody>
      </p:sp>
      <p:pic>
        <p:nvPicPr>
          <p:cNvPr id="14340" name="Inhaltsplatzhalter 8"/>
          <p:cNvPicPr>
            <a:picLocks noChangeAspect="1" noChangeArrowheads="1"/>
          </p:cNvPicPr>
          <p:nvPr/>
        </p:nvPicPr>
        <p:blipFill>
          <a:blip r:embed="rId2">
            <a:extLst>
              <a:ext uri="{28A0092B-C50C-407E-A947-70E740481C1C}">
                <a14:useLocalDpi xmlns:a14="http://schemas.microsoft.com/office/drawing/2010/main" val="0"/>
              </a:ext>
            </a:extLst>
          </a:blip>
          <a:srcRect l="14961" t="13251" r="16283" b="18500"/>
          <a:stretch>
            <a:fillRect/>
          </a:stretch>
        </p:blipFill>
        <p:spPr bwMode="auto">
          <a:xfrm>
            <a:off x="9764712" y="404664"/>
            <a:ext cx="1800225" cy="1338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Grafik 1"/>
          <p:cNvPicPr>
            <a:picLocks noChangeAspect="1"/>
          </p:cNvPicPr>
          <p:nvPr/>
        </p:nvPicPr>
        <p:blipFill>
          <a:blip r:embed="rId3"/>
          <a:stretch>
            <a:fillRect/>
          </a:stretch>
        </p:blipFill>
        <p:spPr>
          <a:xfrm>
            <a:off x="1343472" y="2420888"/>
            <a:ext cx="2935527" cy="3383582"/>
          </a:xfrm>
          <a:prstGeom prst="rect">
            <a:avLst/>
          </a:prstGeom>
        </p:spPr>
      </p:pic>
    </p:spTree>
    <p:extLst>
      <p:ext uri="{BB962C8B-B14F-4D97-AF65-F5344CB8AC3E}">
        <p14:creationId xmlns:p14="http://schemas.microsoft.com/office/powerpoint/2010/main" val="1801030079"/>
      </p:ext>
    </p:extLst>
  </p:cSld>
  <p:clrMapOvr>
    <a:masterClrMapping/>
  </p:clrMapOvr>
  <p:transition spd="med">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e-DE" b="1" dirty="0"/>
          </a:p>
        </p:txBody>
      </p:sp>
      <p:sp>
        <p:nvSpPr>
          <p:cNvPr id="3" name="Textplatzhalter 2"/>
          <p:cNvSpPr>
            <a:spLocks noGrp="1"/>
          </p:cNvSpPr>
          <p:nvPr>
            <p:ph type="body" sz="half" idx="1"/>
          </p:nvPr>
        </p:nvSpPr>
        <p:spPr>
          <a:xfrm>
            <a:off x="1079500" y="2492896"/>
            <a:ext cx="10610851" cy="1585393"/>
          </a:xfrm>
        </p:spPr>
        <p:txBody>
          <a:bodyPr/>
          <a:lstStyle/>
          <a:p>
            <a:pPr marL="0" indent="0" algn="ctr">
              <a:buNone/>
            </a:pPr>
            <a:r>
              <a:rPr lang="de-DE" sz="7200" b="1" dirty="0"/>
              <a:t>schriftliche Prüfungen</a:t>
            </a:r>
            <a:endParaRPr lang="de-DE" sz="7200" dirty="0"/>
          </a:p>
        </p:txBody>
      </p:sp>
      <p:sp>
        <p:nvSpPr>
          <p:cNvPr id="4" name="Inhaltsplatzhalter 3"/>
          <p:cNvSpPr>
            <a:spLocks noGrp="1"/>
          </p:cNvSpPr>
          <p:nvPr>
            <p:ph sz="half" idx="2"/>
          </p:nvPr>
        </p:nvSpPr>
        <p:spPr/>
        <p:txBody>
          <a:bodyPr/>
          <a:lstStyle/>
          <a:p>
            <a:endParaRPr lang="de-DE"/>
          </a:p>
        </p:txBody>
      </p:sp>
      <p:pic>
        <p:nvPicPr>
          <p:cNvPr id="5" name="Inhaltsplatzhalter 8"/>
          <p:cNvPicPr>
            <a:picLocks noChangeAspect="1" noChangeArrowheads="1"/>
          </p:cNvPicPr>
          <p:nvPr/>
        </p:nvPicPr>
        <p:blipFill>
          <a:blip r:embed="rId2">
            <a:extLst>
              <a:ext uri="{28A0092B-C50C-407E-A947-70E740481C1C}">
                <a14:useLocalDpi xmlns:a14="http://schemas.microsoft.com/office/drawing/2010/main" val="0"/>
              </a:ext>
            </a:extLst>
          </a:blip>
          <a:srcRect l="14961" t="13251" r="16283" b="18500"/>
          <a:stretch>
            <a:fillRect/>
          </a:stretch>
        </p:blipFill>
        <p:spPr bwMode="auto">
          <a:xfrm>
            <a:off x="9866842" y="415925"/>
            <a:ext cx="1800225" cy="1336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886284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a:extLst>
              <a:ext uri="{FF2B5EF4-FFF2-40B4-BE49-F238E27FC236}">
                <a16:creationId xmlns:a16="http://schemas.microsoft.com/office/drawing/2014/main" id="{C9866F9C-D29F-DB3C-6B1F-747C52628C3D}"/>
              </a:ext>
            </a:extLst>
          </p:cNvPr>
          <p:cNvSpPr>
            <a:spLocks noGrp="1"/>
          </p:cNvSpPr>
          <p:nvPr>
            <p:ph type="ctrTitle"/>
          </p:nvPr>
        </p:nvSpPr>
        <p:spPr>
          <a:xfrm>
            <a:off x="1055440" y="836713"/>
            <a:ext cx="9612560" cy="1296143"/>
          </a:xfrm>
        </p:spPr>
        <p:txBody>
          <a:bodyPr/>
          <a:lstStyle/>
          <a:p>
            <a:pPr algn="l"/>
            <a:r>
              <a:rPr lang="de-DE" sz="5400" b="1" dirty="0"/>
              <a:t>Zeitraum: 15.4. – 08.5.2026</a:t>
            </a:r>
          </a:p>
        </p:txBody>
      </p:sp>
      <p:sp>
        <p:nvSpPr>
          <p:cNvPr id="7" name="Untertitel 6">
            <a:extLst>
              <a:ext uri="{FF2B5EF4-FFF2-40B4-BE49-F238E27FC236}">
                <a16:creationId xmlns:a16="http://schemas.microsoft.com/office/drawing/2014/main" id="{2CC6FC21-5466-9F8E-ABD9-A6672E97E696}"/>
              </a:ext>
            </a:extLst>
          </p:cNvPr>
          <p:cNvSpPr>
            <a:spLocks noGrp="1"/>
          </p:cNvSpPr>
          <p:nvPr>
            <p:ph type="subTitle" idx="1"/>
          </p:nvPr>
        </p:nvSpPr>
        <p:spPr>
          <a:xfrm>
            <a:off x="1055440" y="2636912"/>
            <a:ext cx="9432032" cy="2231826"/>
          </a:xfrm>
        </p:spPr>
        <p:txBody>
          <a:bodyPr/>
          <a:lstStyle/>
          <a:p>
            <a:pPr algn="l"/>
            <a:r>
              <a:rPr lang="de-DE" sz="4800" dirty="0"/>
              <a:t>Abfolge: </a:t>
            </a:r>
          </a:p>
          <a:p>
            <a:pPr algn="l"/>
            <a:r>
              <a:rPr lang="de-DE" sz="4800" dirty="0"/>
              <a:t>siehe Liste im Schulportal </a:t>
            </a:r>
          </a:p>
          <a:p>
            <a:pPr algn="l"/>
            <a:r>
              <a:rPr lang="de-DE" sz="4800" dirty="0"/>
              <a:t>Kachel „Informationen Abitur 2026“</a:t>
            </a:r>
          </a:p>
        </p:txBody>
      </p:sp>
      <p:pic>
        <p:nvPicPr>
          <p:cNvPr id="8" name="Inhaltsplatzhalter 8">
            <a:extLst>
              <a:ext uri="{FF2B5EF4-FFF2-40B4-BE49-F238E27FC236}">
                <a16:creationId xmlns:a16="http://schemas.microsoft.com/office/drawing/2014/main" id="{79D262BC-F6DF-72E9-D6D9-9989693ECCE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14961" t="13251" r="16283" b="18500"/>
          <a:stretch>
            <a:fillRect/>
          </a:stretch>
        </p:blipFill>
        <p:spPr bwMode="auto">
          <a:xfrm>
            <a:off x="9866842" y="415925"/>
            <a:ext cx="1800225" cy="1336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71706121"/>
      </p:ext>
    </p:extLst>
  </p:cSld>
  <p:clrMapOvr>
    <a:masterClrMapping/>
  </p:clrMapOvr>
  <p:transition spd="med">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EB3919-47CB-4FEB-3280-3C5129C13395}"/>
            </a:ext>
          </a:extLst>
        </p:cNvPr>
        <p:cNvGrpSpPr/>
        <p:nvPr/>
      </p:nvGrpSpPr>
      <p:grpSpPr>
        <a:xfrm>
          <a:off x="0" y="0"/>
          <a:ext cx="0" cy="0"/>
          <a:chOff x="0" y="0"/>
          <a:chExt cx="0" cy="0"/>
        </a:xfrm>
      </p:grpSpPr>
      <p:sp>
        <p:nvSpPr>
          <p:cNvPr id="6" name="Titel 5">
            <a:extLst>
              <a:ext uri="{FF2B5EF4-FFF2-40B4-BE49-F238E27FC236}">
                <a16:creationId xmlns:a16="http://schemas.microsoft.com/office/drawing/2014/main" id="{F32EE96F-B7F7-0301-268B-8A63CD45976F}"/>
              </a:ext>
            </a:extLst>
          </p:cNvPr>
          <p:cNvSpPr>
            <a:spLocks noGrp="1"/>
          </p:cNvSpPr>
          <p:nvPr>
            <p:ph type="ctrTitle"/>
          </p:nvPr>
        </p:nvSpPr>
        <p:spPr>
          <a:xfrm>
            <a:off x="983432" y="476673"/>
            <a:ext cx="9684568" cy="1080120"/>
          </a:xfrm>
        </p:spPr>
        <p:txBody>
          <a:bodyPr/>
          <a:lstStyle/>
          <a:p>
            <a:pPr algn="l"/>
            <a:r>
              <a:rPr lang="de-DE" sz="5400" b="1" dirty="0"/>
              <a:t>Ablauf</a:t>
            </a:r>
            <a:endParaRPr lang="de-DE" sz="3600" b="1" dirty="0"/>
          </a:p>
        </p:txBody>
      </p:sp>
      <p:sp>
        <p:nvSpPr>
          <p:cNvPr id="7" name="Untertitel 6">
            <a:extLst>
              <a:ext uri="{FF2B5EF4-FFF2-40B4-BE49-F238E27FC236}">
                <a16:creationId xmlns:a16="http://schemas.microsoft.com/office/drawing/2014/main" id="{BE7D9054-4AEA-D3DF-05F2-2D57D6835F78}"/>
              </a:ext>
            </a:extLst>
          </p:cNvPr>
          <p:cNvSpPr>
            <a:spLocks noGrp="1"/>
          </p:cNvSpPr>
          <p:nvPr>
            <p:ph type="subTitle" idx="1"/>
          </p:nvPr>
        </p:nvSpPr>
        <p:spPr>
          <a:xfrm>
            <a:off x="983432" y="1844824"/>
            <a:ext cx="9504040" cy="4032448"/>
          </a:xfrm>
        </p:spPr>
        <p:txBody>
          <a:bodyPr/>
          <a:lstStyle/>
          <a:p>
            <a:pPr algn="l"/>
            <a:r>
              <a:rPr lang="de-DE" sz="4000" dirty="0">
                <a:sym typeface="Wingdings" panose="05000000000000000000" pitchFamily="2" charset="2"/>
              </a:rPr>
              <a:t> </a:t>
            </a:r>
            <a:r>
              <a:rPr lang="de-DE" sz="4000" dirty="0"/>
              <a:t>Beginn: 9.00 Uhr (!)</a:t>
            </a:r>
          </a:p>
          <a:p>
            <a:pPr algn="l"/>
            <a:r>
              <a:rPr lang="de-DE" sz="4000" dirty="0">
                <a:sym typeface="Wingdings" panose="05000000000000000000" pitchFamily="2" charset="2"/>
              </a:rPr>
              <a:t> </a:t>
            </a:r>
            <a:r>
              <a:rPr lang="de-DE" sz="4000" dirty="0"/>
              <a:t>Arbeitszeit: LK 300 min, GK 255 min     </a:t>
            </a:r>
            <a:r>
              <a:rPr lang="de-DE" dirty="0"/>
              <a:t>(Ausnahmen: Mathematik, Kunst, moderne FS LK und Deutsch LK)</a:t>
            </a:r>
          </a:p>
          <a:p>
            <a:pPr marL="571500" indent="-571500" algn="l">
              <a:buFont typeface="Wingdings" panose="05000000000000000000" pitchFamily="2" charset="2"/>
              <a:buChar char=""/>
            </a:pPr>
            <a:r>
              <a:rPr lang="de-DE" sz="4000" dirty="0"/>
              <a:t>Arbeitszeit schließt die Auswahlzeit ein </a:t>
            </a:r>
            <a:r>
              <a:rPr lang="de-DE" dirty="0"/>
              <a:t>(Ausnahmen: Mathe, Latein, Kunst)</a:t>
            </a:r>
          </a:p>
          <a:p>
            <a:pPr algn="l"/>
            <a:r>
              <a:rPr lang="de-DE" sz="2400" dirty="0">
                <a:sym typeface="Wingdings" panose="05000000000000000000" pitchFamily="2" charset="2"/>
              </a:rPr>
              <a:t> </a:t>
            </a:r>
            <a:r>
              <a:rPr lang="de-DE" sz="4000" dirty="0"/>
              <a:t>im Anschluss: Wörter zählen </a:t>
            </a:r>
            <a:r>
              <a:rPr lang="de-DE" dirty="0"/>
              <a:t>(Ausnahme: mod. FS)</a:t>
            </a:r>
          </a:p>
          <a:p>
            <a:pPr algn="l"/>
            <a:r>
              <a:rPr lang="de-DE" sz="4000" dirty="0">
                <a:sym typeface="Wingdings" panose="05000000000000000000" pitchFamily="2" charset="2"/>
              </a:rPr>
              <a:t> </a:t>
            </a:r>
            <a:r>
              <a:rPr lang="de-DE" sz="4000" dirty="0"/>
              <a:t>nach Abgabe Schulgelände sofort verlassen</a:t>
            </a:r>
          </a:p>
          <a:p>
            <a:pPr marL="342900" indent="-342900" algn="l">
              <a:buFont typeface="Wingdings" panose="05000000000000000000" pitchFamily="2" charset="2"/>
              <a:buChar char=""/>
            </a:pPr>
            <a:endParaRPr lang="de-DE" dirty="0"/>
          </a:p>
        </p:txBody>
      </p:sp>
      <p:pic>
        <p:nvPicPr>
          <p:cNvPr id="2" name="Inhaltsplatzhalter 8">
            <a:extLst>
              <a:ext uri="{FF2B5EF4-FFF2-40B4-BE49-F238E27FC236}">
                <a16:creationId xmlns:a16="http://schemas.microsoft.com/office/drawing/2014/main" id="{90732CE4-2C62-3537-29E6-87E38EB1412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14961" t="13251" r="16283" b="18500"/>
          <a:stretch>
            <a:fillRect/>
          </a:stretch>
        </p:blipFill>
        <p:spPr bwMode="auto">
          <a:xfrm>
            <a:off x="9866842" y="415925"/>
            <a:ext cx="1800225" cy="1336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67678534"/>
      </p:ext>
    </p:extLst>
  </p:cSld>
  <p:clrMapOvr>
    <a:masterClrMapping/>
  </p:clrMapOvr>
  <p:transition spd="med">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EB3919-47CB-4FEB-3280-3C5129C13395}"/>
            </a:ext>
          </a:extLst>
        </p:cNvPr>
        <p:cNvGrpSpPr/>
        <p:nvPr/>
      </p:nvGrpSpPr>
      <p:grpSpPr>
        <a:xfrm>
          <a:off x="0" y="0"/>
          <a:ext cx="0" cy="0"/>
          <a:chOff x="0" y="0"/>
          <a:chExt cx="0" cy="0"/>
        </a:xfrm>
      </p:grpSpPr>
      <p:sp>
        <p:nvSpPr>
          <p:cNvPr id="6" name="Titel 5">
            <a:extLst>
              <a:ext uri="{FF2B5EF4-FFF2-40B4-BE49-F238E27FC236}">
                <a16:creationId xmlns:a16="http://schemas.microsoft.com/office/drawing/2014/main" id="{F32EE96F-B7F7-0301-268B-8A63CD45976F}"/>
              </a:ext>
            </a:extLst>
          </p:cNvPr>
          <p:cNvSpPr>
            <a:spLocks noGrp="1"/>
          </p:cNvSpPr>
          <p:nvPr>
            <p:ph type="ctrTitle"/>
          </p:nvPr>
        </p:nvSpPr>
        <p:spPr>
          <a:xfrm>
            <a:off x="983432" y="836713"/>
            <a:ext cx="9684568" cy="1008111"/>
          </a:xfrm>
        </p:spPr>
        <p:txBody>
          <a:bodyPr/>
          <a:lstStyle/>
          <a:p>
            <a:pPr algn="l"/>
            <a:r>
              <a:rPr lang="de-DE" sz="5400" b="1" dirty="0"/>
              <a:t>Materialien</a:t>
            </a:r>
            <a:endParaRPr lang="de-DE" sz="3600" b="1" dirty="0"/>
          </a:p>
        </p:txBody>
      </p:sp>
      <p:sp>
        <p:nvSpPr>
          <p:cNvPr id="7" name="Untertitel 6">
            <a:extLst>
              <a:ext uri="{FF2B5EF4-FFF2-40B4-BE49-F238E27FC236}">
                <a16:creationId xmlns:a16="http://schemas.microsoft.com/office/drawing/2014/main" id="{BE7D9054-4AEA-D3DF-05F2-2D57D6835F78}"/>
              </a:ext>
            </a:extLst>
          </p:cNvPr>
          <p:cNvSpPr>
            <a:spLocks noGrp="1"/>
          </p:cNvSpPr>
          <p:nvPr>
            <p:ph type="subTitle" idx="1"/>
          </p:nvPr>
        </p:nvSpPr>
        <p:spPr>
          <a:xfrm>
            <a:off x="989005" y="2276872"/>
            <a:ext cx="9504040" cy="2603126"/>
          </a:xfrm>
        </p:spPr>
        <p:txBody>
          <a:bodyPr/>
          <a:lstStyle/>
          <a:p>
            <a:pPr algn="l"/>
            <a:r>
              <a:rPr lang="de-DE" sz="4000" dirty="0"/>
              <a:t>Schule stellt:</a:t>
            </a:r>
          </a:p>
          <a:p>
            <a:pPr algn="l"/>
            <a:r>
              <a:rPr lang="de-DE" sz="4000" dirty="0">
                <a:sym typeface="Wingdings" panose="05000000000000000000" pitchFamily="2" charset="2"/>
              </a:rPr>
              <a:t> </a:t>
            </a:r>
            <a:r>
              <a:rPr lang="de-DE" sz="4000" dirty="0"/>
              <a:t>Papier</a:t>
            </a:r>
          </a:p>
          <a:p>
            <a:pPr algn="l"/>
            <a:r>
              <a:rPr lang="de-DE" sz="4000" dirty="0">
                <a:sym typeface="Wingdings" panose="05000000000000000000" pitchFamily="2" charset="2"/>
              </a:rPr>
              <a:t> Wörterbücher, Pflichtlektüren, Formel-sammlungen, Atlanten, Bibel, Grundgesetz</a:t>
            </a:r>
            <a:endParaRPr lang="de-DE" sz="4000" dirty="0"/>
          </a:p>
          <a:p>
            <a:pPr algn="l"/>
            <a:endParaRPr lang="de-DE" dirty="0"/>
          </a:p>
        </p:txBody>
      </p:sp>
      <p:pic>
        <p:nvPicPr>
          <p:cNvPr id="2" name="Inhaltsplatzhalter 8">
            <a:extLst>
              <a:ext uri="{FF2B5EF4-FFF2-40B4-BE49-F238E27FC236}">
                <a16:creationId xmlns:a16="http://schemas.microsoft.com/office/drawing/2014/main" id="{90732CE4-2C62-3537-29E6-87E38EB1412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14961" t="13251" r="16283" b="18500"/>
          <a:stretch>
            <a:fillRect/>
          </a:stretch>
        </p:blipFill>
        <p:spPr bwMode="auto">
          <a:xfrm>
            <a:off x="9866842" y="415925"/>
            <a:ext cx="1800225" cy="1336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89135347"/>
      </p:ext>
    </p:extLst>
  </p:cSld>
  <p:clrMapOvr>
    <a:masterClrMapping/>
  </p:clrMapOvr>
  <p:transition spd="med">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EB3919-47CB-4FEB-3280-3C5129C13395}"/>
            </a:ext>
          </a:extLst>
        </p:cNvPr>
        <p:cNvGrpSpPr/>
        <p:nvPr/>
      </p:nvGrpSpPr>
      <p:grpSpPr>
        <a:xfrm>
          <a:off x="0" y="0"/>
          <a:ext cx="0" cy="0"/>
          <a:chOff x="0" y="0"/>
          <a:chExt cx="0" cy="0"/>
        </a:xfrm>
      </p:grpSpPr>
      <p:sp>
        <p:nvSpPr>
          <p:cNvPr id="6" name="Titel 5">
            <a:extLst>
              <a:ext uri="{FF2B5EF4-FFF2-40B4-BE49-F238E27FC236}">
                <a16:creationId xmlns:a16="http://schemas.microsoft.com/office/drawing/2014/main" id="{F32EE96F-B7F7-0301-268B-8A63CD45976F}"/>
              </a:ext>
            </a:extLst>
          </p:cNvPr>
          <p:cNvSpPr>
            <a:spLocks noGrp="1"/>
          </p:cNvSpPr>
          <p:nvPr>
            <p:ph type="ctrTitle"/>
          </p:nvPr>
        </p:nvSpPr>
        <p:spPr>
          <a:xfrm>
            <a:off x="983432" y="836713"/>
            <a:ext cx="9684568" cy="1008111"/>
          </a:xfrm>
        </p:spPr>
        <p:txBody>
          <a:bodyPr/>
          <a:lstStyle/>
          <a:p>
            <a:pPr algn="l"/>
            <a:r>
              <a:rPr lang="de-DE" sz="5400" b="1" dirty="0"/>
              <a:t>Pflichtlektüren / Bibeln</a:t>
            </a:r>
            <a:endParaRPr lang="de-DE" sz="3600" b="1" dirty="0"/>
          </a:p>
        </p:txBody>
      </p:sp>
      <p:sp>
        <p:nvSpPr>
          <p:cNvPr id="7" name="Untertitel 6">
            <a:extLst>
              <a:ext uri="{FF2B5EF4-FFF2-40B4-BE49-F238E27FC236}">
                <a16:creationId xmlns:a16="http://schemas.microsoft.com/office/drawing/2014/main" id="{BE7D9054-4AEA-D3DF-05F2-2D57D6835F78}"/>
              </a:ext>
            </a:extLst>
          </p:cNvPr>
          <p:cNvSpPr>
            <a:spLocks noGrp="1"/>
          </p:cNvSpPr>
          <p:nvPr>
            <p:ph type="subTitle" idx="1"/>
          </p:nvPr>
        </p:nvSpPr>
        <p:spPr>
          <a:xfrm>
            <a:off x="989005" y="2276872"/>
            <a:ext cx="9504040" cy="2603126"/>
          </a:xfrm>
        </p:spPr>
        <p:txBody>
          <a:bodyPr/>
          <a:lstStyle/>
          <a:p>
            <a:pPr algn="l"/>
            <a:r>
              <a:rPr lang="de-DE" sz="3600" dirty="0">
                <a:sym typeface="Wingdings" panose="05000000000000000000" pitchFamily="2" charset="2"/>
              </a:rPr>
              <a:t> eigene Exemplare dürfen verwendet werden</a:t>
            </a:r>
          </a:p>
          <a:p>
            <a:pPr algn="l"/>
            <a:r>
              <a:rPr lang="de-DE" sz="3600" dirty="0">
                <a:sym typeface="Wingdings" panose="05000000000000000000" pitchFamily="2" charset="2"/>
              </a:rPr>
              <a:t> sie dürfen nur Markierungen, </a:t>
            </a:r>
            <a:r>
              <a:rPr lang="de-DE" sz="3600" dirty="0" err="1">
                <a:sym typeface="Wingdings" panose="05000000000000000000" pitchFamily="2" charset="2"/>
              </a:rPr>
              <a:t>Unterstrei-chungen</a:t>
            </a:r>
            <a:r>
              <a:rPr lang="de-DE" sz="3600" dirty="0">
                <a:sym typeface="Wingdings" panose="05000000000000000000" pitchFamily="2" charset="2"/>
              </a:rPr>
              <a:t>, nicht beschriftete Haftnotizen und Worterläuterungen enthalten</a:t>
            </a:r>
          </a:p>
          <a:p>
            <a:pPr algn="l"/>
            <a:r>
              <a:rPr lang="de-DE" sz="3600" dirty="0">
                <a:sym typeface="Wingdings" panose="05000000000000000000" pitchFamily="2" charset="2"/>
              </a:rPr>
              <a:t> </a:t>
            </a:r>
            <a:r>
              <a:rPr lang="de-DE" sz="3600" dirty="0">
                <a:solidFill>
                  <a:srgbClr val="FF0000"/>
                </a:solidFill>
                <a:sym typeface="Wingdings" panose="05000000000000000000" pitchFamily="2" charset="2"/>
              </a:rPr>
              <a:t>keine</a:t>
            </a:r>
            <a:r>
              <a:rPr lang="de-DE" sz="3600" dirty="0">
                <a:sym typeface="Wingdings" panose="05000000000000000000" pitchFamily="2" charset="2"/>
              </a:rPr>
              <a:t> Notizen, Kommentare oder Zusatztexte (Täuschung!)</a:t>
            </a:r>
            <a:endParaRPr lang="de-DE" sz="3600" dirty="0"/>
          </a:p>
          <a:p>
            <a:pPr algn="l"/>
            <a:endParaRPr lang="de-DE" dirty="0"/>
          </a:p>
        </p:txBody>
      </p:sp>
      <p:pic>
        <p:nvPicPr>
          <p:cNvPr id="2" name="Inhaltsplatzhalter 8">
            <a:extLst>
              <a:ext uri="{FF2B5EF4-FFF2-40B4-BE49-F238E27FC236}">
                <a16:creationId xmlns:a16="http://schemas.microsoft.com/office/drawing/2014/main" id="{90732CE4-2C62-3537-29E6-87E38EB1412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14961" t="13251" r="16283" b="18500"/>
          <a:stretch>
            <a:fillRect/>
          </a:stretch>
        </p:blipFill>
        <p:spPr bwMode="auto">
          <a:xfrm>
            <a:off x="9866842" y="415925"/>
            <a:ext cx="1800225" cy="1336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15819583"/>
      </p:ext>
    </p:extLst>
  </p:cSld>
  <p:clrMapOvr>
    <a:masterClrMapping/>
  </p:clrMapOvr>
  <p:transition spd="med">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EB3919-47CB-4FEB-3280-3C5129C13395}"/>
            </a:ext>
          </a:extLst>
        </p:cNvPr>
        <p:cNvGrpSpPr/>
        <p:nvPr/>
      </p:nvGrpSpPr>
      <p:grpSpPr>
        <a:xfrm>
          <a:off x="0" y="0"/>
          <a:ext cx="0" cy="0"/>
          <a:chOff x="0" y="0"/>
          <a:chExt cx="0" cy="0"/>
        </a:xfrm>
      </p:grpSpPr>
      <p:sp>
        <p:nvSpPr>
          <p:cNvPr id="6" name="Titel 5">
            <a:extLst>
              <a:ext uri="{FF2B5EF4-FFF2-40B4-BE49-F238E27FC236}">
                <a16:creationId xmlns:a16="http://schemas.microsoft.com/office/drawing/2014/main" id="{F32EE96F-B7F7-0301-268B-8A63CD45976F}"/>
              </a:ext>
            </a:extLst>
          </p:cNvPr>
          <p:cNvSpPr>
            <a:spLocks noGrp="1"/>
          </p:cNvSpPr>
          <p:nvPr>
            <p:ph type="ctrTitle"/>
          </p:nvPr>
        </p:nvSpPr>
        <p:spPr>
          <a:xfrm>
            <a:off x="983432" y="836713"/>
            <a:ext cx="9684568" cy="1008111"/>
          </a:xfrm>
        </p:spPr>
        <p:txBody>
          <a:bodyPr/>
          <a:lstStyle/>
          <a:p>
            <a:pPr algn="l"/>
            <a:r>
              <a:rPr lang="de-DE" sz="5400" b="1" dirty="0"/>
              <a:t>weitere Materialien</a:t>
            </a:r>
            <a:endParaRPr lang="de-DE" sz="3600" b="1" dirty="0"/>
          </a:p>
        </p:txBody>
      </p:sp>
      <p:sp>
        <p:nvSpPr>
          <p:cNvPr id="7" name="Untertitel 6">
            <a:extLst>
              <a:ext uri="{FF2B5EF4-FFF2-40B4-BE49-F238E27FC236}">
                <a16:creationId xmlns:a16="http://schemas.microsoft.com/office/drawing/2014/main" id="{BE7D9054-4AEA-D3DF-05F2-2D57D6835F78}"/>
              </a:ext>
            </a:extLst>
          </p:cNvPr>
          <p:cNvSpPr>
            <a:spLocks noGrp="1"/>
          </p:cNvSpPr>
          <p:nvPr>
            <p:ph type="subTitle" idx="1"/>
          </p:nvPr>
        </p:nvSpPr>
        <p:spPr>
          <a:xfrm>
            <a:off x="989005" y="2276872"/>
            <a:ext cx="9504040" cy="2603126"/>
          </a:xfrm>
        </p:spPr>
        <p:txBody>
          <a:bodyPr/>
          <a:lstStyle/>
          <a:p>
            <a:pPr algn="l"/>
            <a:r>
              <a:rPr lang="de-DE" sz="3600" dirty="0">
                <a:sym typeface="Wingdings" panose="05000000000000000000" pitchFamily="2" charset="2"/>
              </a:rPr>
              <a:t>Atlanten, Wörterbücher, Gesetzestexte, Formel-sammlungen:</a:t>
            </a:r>
          </a:p>
          <a:p>
            <a:pPr algn="l"/>
            <a:r>
              <a:rPr lang="de-DE" sz="3600" dirty="0">
                <a:solidFill>
                  <a:srgbClr val="FF0000"/>
                </a:solidFill>
                <a:sym typeface="Wingdings" panose="05000000000000000000" pitchFamily="2" charset="2"/>
              </a:rPr>
              <a:t>keine</a:t>
            </a:r>
            <a:r>
              <a:rPr lang="de-DE" sz="3600" dirty="0">
                <a:sym typeface="Wingdings" panose="05000000000000000000" pitchFamily="2" charset="2"/>
              </a:rPr>
              <a:t> zusätzlichen Eintragungen, Markierungen</a:t>
            </a:r>
          </a:p>
          <a:p>
            <a:pPr algn="l"/>
            <a:r>
              <a:rPr lang="de-DE" sz="3600" dirty="0">
                <a:sym typeface="Wingdings" panose="05000000000000000000" pitchFamily="2" charset="2"/>
              </a:rPr>
              <a:t>oder Unterstreichungen</a:t>
            </a:r>
          </a:p>
          <a:p>
            <a:pPr algn="l"/>
            <a:endParaRPr lang="de-DE" sz="3600" dirty="0"/>
          </a:p>
          <a:p>
            <a:pPr algn="l"/>
            <a:endParaRPr lang="de-DE" dirty="0"/>
          </a:p>
        </p:txBody>
      </p:sp>
      <p:pic>
        <p:nvPicPr>
          <p:cNvPr id="2" name="Inhaltsplatzhalter 8">
            <a:extLst>
              <a:ext uri="{FF2B5EF4-FFF2-40B4-BE49-F238E27FC236}">
                <a16:creationId xmlns:a16="http://schemas.microsoft.com/office/drawing/2014/main" id="{90732CE4-2C62-3537-29E6-87E38EB1412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14961" t="13251" r="16283" b="18500"/>
          <a:stretch>
            <a:fillRect/>
          </a:stretch>
        </p:blipFill>
        <p:spPr bwMode="auto">
          <a:xfrm>
            <a:off x="9866842" y="415925"/>
            <a:ext cx="1800225" cy="1336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04247133"/>
      </p:ext>
    </p:extLst>
  </p:cSld>
  <p:clrMapOvr>
    <a:masterClrMapping/>
  </p:clrMapOvr>
  <p:transition spd="med">
    <p:fade/>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632</Words>
  <Application>Microsoft Office PowerPoint</Application>
  <PresentationFormat>Breitbild</PresentationFormat>
  <Paragraphs>94</Paragraphs>
  <Slides>24</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24</vt:i4>
      </vt:variant>
    </vt:vector>
  </HeadingPairs>
  <TitlesOfParts>
    <vt:vector size="30" baseType="lpstr">
      <vt:lpstr>Arial</vt:lpstr>
      <vt:lpstr>Calibri</vt:lpstr>
      <vt:lpstr>Calibri Light</vt:lpstr>
      <vt:lpstr>Times New Roman</vt:lpstr>
      <vt:lpstr>Wingdings</vt:lpstr>
      <vt:lpstr>Office Theme</vt:lpstr>
      <vt:lpstr>Informationen zur  zu den Abiturprüfungen</vt:lpstr>
      <vt:lpstr>       Informationen</vt:lpstr>
      <vt:lpstr>Kommunikation (!)</vt:lpstr>
      <vt:lpstr>PowerPoint-Präsentation</vt:lpstr>
      <vt:lpstr>Zeitraum: 15.4. – 08.5.2026</vt:lpstr>
      <vt:lpstr>Ablauf</vt:lpstr>
      <vt:lpstr>Materialien</vt:lpstr>
      <vt:lpstr>Pflichtlektüren / Bibeln</vt:lpstr>
      <vt:lpstr>weitere Materialien</vt:lpstr>
      <vt:lpstr>Toilettengänge</vt:lpstr>
      <vt:lpstr>Krankheit  (§30, 7 OAVO)</vt:lpstr>
      <vt:lpstr>Versäumnis  (§30, 6 OAVO)</vt:lpstr>
      <vt:lpstr>Behinderung  (§30, 4)</vt:lpstr>
      <vt:lpstr> Täuschung (§30 Abs.2)</vt:lpstr>
      <vt:lpstr>  Täuschung (§30 Abs.4)</vt:lpstr>
      <vt:lpstr>   Bewertung (§33)  </vt:lpstr>
      <vt:lpstr>Ergebnisse</vt:lpstr>
      <vt:lpstr> Feiern</vt:lpstr>
      <vt:lpstr>PowerPoint-Präsentation</vt:lpstr>
      <vt:lpstr>Ablauf </vt:lpstr>
      <vt:lpstr>Versäumnis  (§30, 6 OAVO)</vt:lpstr>
      <vt:lpstr>Termine </vt:lpstr>
      <vt:lpstr>Bücherrückgabe </vt:lpstr>
      <vt:lpstr>zum Nachlesen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Besondere Lernleistung      Präsentation</dc:title>
  <dc:creator>MPS</dc:creator>
  <cp:lastModifiedBy>Michael Brabänder</cp:lastModifiedBy>
  <cp:revision>412</cp:revision>
  <cp:lastPrinted>2026-03-27T05:41:11Z</cp:lastPrinted>
  <dcterms:created xsi:type="dcterms:W3CDTF">2003-09-05T13:38:42Z</dcterms:created>
  <dcterms:modified xsi:type="dcterms:W3CDTF">2026-03-27T06:08:49Z</dcterms:modified>
</cp:coreProperties>
</file>